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58" r:id="rId2"/>
    <p:sldId id="270" r:id="rId3"/>
    <p:sldId id="388" r:id="rId4"/>
    <p:sldId id="257" r:id="rId5"/>
    <p:sldId id="417" r:id="rId6"/>
    <p:sldId id="367" r:id="rId7"/>
    <p:sldId id="420" r:id="rId8"/>
    <p:sldId id="352" r:id="rId9"/>
    <p:sldId id="416" r:id="rId10"/>
    <p:sldId id="422" r:id="rId11"/>
    <p:sldId id="362" r:id="rId12"/>
    <p:sldId id="413" r:id="rId13"/>
    <p:sldId id="423" r:id="rId14"/>
    <p:sldId id="389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F4F048-45EB-48B2-B833-52F2E3418B04}" v="137" dt="2026-09-18T09:11:47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4404" autoAdjust="0"/>
  </p:normalViewPr>
  <p:slideViewPr>
    <p:cSldViewPr snapToGrid="0">
      <p:cViewPr varScale="1">
        <p:scale>
          <a:sx n="104" d="100"/>
          <a:sy n="104" d="100"/>
        </p:scale>
        <p:origin x="91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20"/>
    </p:cViewPr>
  </p:sorterViewPr>
  <p:notesViewPr>
    <p:cSldViewPr snapToGrid="0">
      <p:cViewPr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Byström" userId="5608b38c-1949-4da3-aea8-a5c748216de3" providerId="ADAL" clId="{C72D47C8-B38F-4ABF-B65A-C2B0B8C9C051}"/>
    <pc:docChg chg="undo custSel addSld delSld modSld sldOrd">
      <pc:chgData name="Christina Byström" userId="5608b38c-1949-4da3-aea8-a5c748216de3" providerId="ADAL" clId="{C72D47C8-B38F-4ABF-B65A-C2B0B8C9C051}" dt="2026-09-18T09:13:32.347" v="2388" actId="14100"/>
      <pc:docMkLst>
        <pc:docMk/>
      </pc:docMkLst>
      <pc:sldChg chg="addSp delSp modSp mod ord modNotes">
        <pc:chgData name="Christina Byström" userId="5608b38c-1949-4da3-aea8-a5c748216de3" providerId="ADAL" clId="{C72D47C8-B38F-4ABF-B65A-C2B0B8C9C051}" dt="2026-09-18T09:10:48.543" v="2344" actId="113"/>
        <pc:sldMkLst>
          <pc:docMk/>
          <pc:sldMk cId="2837478948" sldId="257"/>
        </pc:sldMkLst>
        <pc:spChg chg="mod">
          <ac:chgData name="Christina Byström" userId="5608b38c-1949-4da3-aea8-a5c748216de3" providerId="ADAL" clId="{C72D47C8-B38F-4ABF-B65A-C2B0B8C9C051}" dt="2026-09-18T09:10:48.543" v="2344" actId="113"/>
          <ac:spMkLst>
            <pc:docMk/>
            <pc:sldMk cId="2837478948" sldId="257"/>
            <ac:spMk id="3" creationId="{0C539462-1147-284D-3087-1B72C6354EA8}"/>
          </ac:spMkLst>
        </pc:spChg>
        <pc:spChg chg="mod ord">
          <ac:chgData name="Christina Byström" userId="5608b38c-1949-4da3-aea8-a5c748216de3" providerId="ADAL" clId="{C72D47C8-B38F-4ABF-B65A-C2B0B8C9C051}" dt="2026-09-17T12:04:44.271" v="1014" actId="1076"/>
          <ac:spMkLst>
            <pc:docMk/>
            <pc:sldMk cId="2837478948" sldId="257"/>
            <ac:spMk id="4" creationId="{009495E1-3BCA-5D61-8061-E31C475E0932}"/>
          </ac:spMkLst>
        </pc:spChg>
        <pc:picChg chg="add mod">
          <ac:chgData name="Christina Byström" userId="5608b38c-1949-4da3-aea8-a5c748216de3" providerId="ADAL" clId="{C72D47C8-B38F-4ABF-B65A-C2B0B8C9C051}" dt="2026-09-17T12:05:22.422" v="1046" actId="14100"/>
          <ac:picMkLst>
            <pc:docMk/>
            <pc:sldMk cId="2837478948" sldId="257"/>
            <ac:picMk id="5" creationId="{3F76A07D-3C96-DF71-0B6F-04A28987FFC5}"/>
          </ac:picMkLst>
        </pc:picChg>
        <pc:picChg chg="add del mod">
          <ac:chgData name="Christina Byström" userId="5608b38c-1949-4da3-aea8-a5c748216de3" providerId="ADAL" clId="{C72D47C8-B38F-4ABF-B65A-C2B0B8C9C051}" dt="2026-09-17T12:02:54.370" v="902" actId="478"/>
          <ac:picMkLst>
            <pc:docMk/>
            <pc:sldMk cId="2837478948" sldId="257"/>
            <ac:picMk id="7" creationId="{224F2F04-3772-6518-DF40-BB1BBD62105C}"/>
          </ac:picMkLst>
        </pc:picChg>
        <pc:picChg chg="mod">
          <ac:chgData name="Christina Byström" userId="5608b38c-1949-4da3-aea8-a5c748216de3" providerId="ADAL" clId="{C72D47C8-B38F-4ABF-B65A-C2B0B8C9C051}" dt="2026-09-17T12:04:34.437" v="1012" actId="1076"/>
          <ac:picMkLst>
            <pc:docMk/>
            <pc:sldMk cId="2837478948" sldId="257"/>
            <ac:picMk id="9" creationId="{E7E6DC69-E1F1-D5D6-7ADA-52A009DF084B}"/>
          </ac:picMkLst>
        </pc:picChg>
        <pc:picChg chg="add del mod">
          <ac:chgData name="Christina Byström" userId="5608b38c-1949-4da3-aea8-a5c748216de3" providerId="ADAL" clId="{C72D47C8-B38F-4ABF-B65A-C2B0B8C9C051}" dt="2026-09-17T10:00:31.233" v="596" actId="21"/>
          <ac:picMkLst>
            <pc:docMk/>
            <pc:sldMk cId="2837478948" sldId="257"/>
            <ac:picMk id="10" creationId="{996A2B11-C3F4-348F-77F5-37831D4AD4C0}"/>
          </ac:picMkLst>
        </pc:picChg>
      </pc:sldChg>
      <pc:sldChg chg="addSp delSp modSp add mod ord modNotes">
        <pc:chgData name="Christina Byström" userId="5608b38c-1949-4da3-aea8-a5c748216de3" providerId="ADAL" clId="{C72D47C8-B38F-4ABF-B65A-C2B0B8C9C051}" dt="2026-09-18T09:10:56.458" v="2345" actId="113"/>
        <pc:sldMkLst>
          <pc:docMk/>
          <pc:sldMk cId="2064113562" sldId="270"/>
        </pc:sldMkLst>
        <pc:spChg chg="mod">
          <ac:chgData name="Christina Byström" userId="5608b38c-1949-4da3-aea8-a5c748216de3" providerId="ADAL" clId="{C72D47C8-B38F-4ABF-B65A-C2B0B8C9C051}" dt="2026-09-18T09:10:56.458" v="2345" actId="113"/>
          <ac:spMkLst>
            <pc:docMk/>
            <pc:sldMk cId="2064113562" sldId="270"/>
            <ac:spMk id="21505" creationId="{00000000-0000-0000-0000-000000000000}"/>
          </ac:spMkLst>
        </pc:spChg>
        <pc:spChg chg="mod">
          <ac:chgData name="Christina Byström" userId="5608b38c-1949-4da3-aea8-a5c748216de3" providerId="ADAL" clId="{C72D47C8-B38F-4ABF-B65A-C2B0B8C9C051}" dt="2026-09-17T12:02:38.465" v="900" actId="20577"/>
          <ac:spMkLst>
            <pc:docMk/>
            <pc:sldMk cId="2064113562" sldId="270"/>
            <ac:spMk id="21511" creationId="{00000000-0000-0000-0000-000000000000}"/>
          </ac:spMkLst>
        </pc:spChg>
        <pc:picChg chg="add del mod">
          <ac:chgData name="Christina Byström" userId="5608b38c-1949-4da3-aea8-a5c748216de3" providerId="ADAL" clId="{C72D47C8-B38F-4ABF-B65A-C2B0B8C9C051}" dt="2026-09-17T09:49:25.118" v="454" actId="478"/>
          <ac:picMkLst>
            <pc:docMk/>
            <pc:sldMk cId="2064113562" sldId="270"/>
            <ac:picMk id="3" creationId="{8775F5B0-585D-BEDE-0C50-A025FF2E126A}"/>
          </ac:picMkLst>
        </pc:picChg>
        <pc:picChg chg="add mod">
          <ac:chgData name="Christina Byström" userId="5608b38c-1949-4da3-aea8-a5c748216de3" providerId="ADAL" clId="{C72D47C8-B38F-4ABF-B65A-C2B0B8C9C051}" dt="2026-09-17T09:52:57.756" v="457" actId="1076"/>
          <ac:picMkLst>
            <pc:docMk/>
            <pc:sldMk cId="2064113562" sldId="270"/>
            <ac:picMk id="5" creationId="{414E695A-4528-D06C-1C9C-B607F6AA46C2}"/>
          </ac:picMkLst>
        </pc:picChg>
        <pc:picChg chg="mod modCrop">
          <ac:chgData name="Christina Byström" userId="5608b38c-1949-4da3-aea8-a5c748216de3" providerId="ADAL" clId="{C72D47C8-B38F-4ABF-B65A-C2B0B8C9C051}" dt="2026-09-17T09:25:00.771" v="94" actId="14100"/>
          <ac:picMkLst>
            <pc:docMk/>
            <pc:sldMk cId="2064113562" sldId="270"/>
            <ac:picMk id="7" creationId="{BDCA6284-284D-A74E-4F14-B90E1825E565}"/>
          </ac:picMkLst>
        </pc:picChg>
        <pc:picChg chg="del mod">
          <ac:chgData name="Christina Byström" userId="5608b38c-1949-4da3-aea8-a5c748216de3" providerId="ADAL" clId="{C72D47C8-B38F-4ABF-B65A-C2B0B8C9C051}" dt="2026-09-17T09:25:20.347" v="98" actId="21"/>
          <ac:picMkLst>
            <pc:docMk/>
            <pc:sldMk cId="2064113562" sldId="270"/>
            <ac:picMk id="11" creationId="{0E6C94AA-C251-29CE-0EA9-0723694992B5}"/>
          </ac:picMkLst>
        </pc:picChg>
      </pc:sldChg>
      <pc:sldChg chg="addSp modSp del mod">
        <pc:chgData name="Christina Byström" userId="5608b38c-1949-4da3-aea8-a5c748216de3" providerId="ADAL" clId="{C72D47C8-B38F-4ABF-B65A-C2B0B8C9C051}" dt="2026-09-17T12:10:25.784" v="1214" actId="47"/>
        <pc:sldMkLst>
          <pc:docMk/>
          <pc:sldMk cId="699127029" sldId="340"/>
        </pc:sldMkLst>
        <pc:picChg chg="add mod">
          <ac:chgData name="Christina Byström" userId="5608b38c-1949-4da3-aea8-a5c748216de3" providerId="ADAL" clId="{C72D47C8-B38F-4ABF-B65A-C2B0B8C9C051}" dt="2026-09-17T10:06:44.594" v="696" actId="1076"/>
          <ac:picMkLst>
            <pc:docMk/>
            <pc:sldMk cId="699127029" sldId="340"/>
            <ac:picMk id="4" creationId="{219400C7-AF19-1916-A90F-A02102ED7532}"/>
          </ac:picMkLst>
        </pc:picChg>
        <pc:picChg chg="mod">
          <ac:chgData name="Christina Byström" userId="5608b38c-1949-4da3-aea8-a5c748216de3" providerId="ADAL" clId="{C72D47C8-B38F-4ABF-B65A-C2B0B8C9C051}" dt="2026-09-17T09:44:54.204" v="347" actId="1076"/>
          <ac:picMkLst>
            <pc:docMk/>
            <pc:sldMk cId="699127029" sldId="340"/>
            <ac:picMk id="6" creationId="{38918BDF-6321-4005-857D-3CD36AA950AA}"/>
          </ac:picMkLst>
        </pc:picChg>
      </pc:sldChg>
      <pc:sldChg chg="addSp delSp modSp mod ord modNotes">
        <pc:chgData name="Christina Byström" userId="5608b38c-1949-4da3-aea8-a5c748216de3" providerId="ADAL" clId="{C72D47C8-B38F-4ABF-B65A-C2B0B8C9C051}" dt="2026-09-18T09:10:38.125" v="2343" actId="113"/>
        <pc:sldMkLst>
          <pc:docMk/>
          <pc:sldMk cId="3091056217" sldId="352"/>
        </pc:sldMkLst>
        <pc:spChg chg="mod">
          <ac:chgData name="Christina Byström" userId="5608b38c-1949-4da3-aea8-a5c748216de3" providerId="ADAL" clId="{C72D47C8-B38F-4ABF-B65A-C2B0B8C9C051}" dt="2026-09-18T09:10:11.312" v="2340" actId="1076"/>
          <ac:spMkLst>
            <pc:docMk/>
            <pc:sldMk cId="3091056217" sldId="352"/>
            <ac:spMk id="2" creationId="{00000000-0000-0000-0000-000000000000}"/>
          </ac:spMkLst>
        </pc:spChg>
        <pc:spChg chg="mod">
          <ac:chgData name="Christina Byström" userId="5608b38c-1949-4da3-aea8-a5c748216de3" providerId="ADAL" clId="{C72D47C8-B38F-4ABF-B65A-C2B0B8C9C051}" dt="2026-09-18T09:10:34.161" v="2342" actId="113"/>
          <ac:spMkLst>
            <pc:docMk/>
            <pc:sldMk cId="3091056217" sldId="352"/>
            <ac:spMk id="11" creationId="{55D6599C-51B5-4D06-B507-28EB8B2ED01D}"/>
          </ac:spMkLst>
        </pc:spChg>
        <pc:spChg chg="mod">
          <ac:chgData name="Christina Byström" userId="5608b38c-1949-4da3-aea8-a5c748216de3" providerId="ADAL" clId="{C72D47C8-B38F-4ABF-B65A-C2B0B8C9C051}" dt="2026-09-18T09:10:38.125" v="2343" actId="113"/>
          <ac:spMkLst>
            <pc:docMk/>
            <pc:sldMk cId="3091056217" sldId="352"/>
            <ac:spMk id="13" creationId="{CA1C715A-1BE1-4E06-B55A-F37857E0EF4A}"/>
          </ac:spMkLst>
        </pc:spChg>
        <pc:grpChg chg="mod">
          <ac:chgData name="Christina Byström" userId="5608b38c-1949-4da3-aea8-a5c748216de3" providerId="ADAL" clId="{C72D47C8-B38F-4ABF-B65A-C2B0B8C9C051}" dt="2026-09-18T08:04:18.316" v="2222" actId="1076"/>
          <ac:grpSpMkLst>
            <pc:docMk/>
            <pc:sldMk cId="3091056217" sldId="352"/>
            <ac:grpSpMk id="9" creationId="{401834E3-BAD0-D3C9-D23D-42CBEEED6BAA}"/>
          </ac:grpSpMkLst>
        </pc:grpChg>
        <pc:picChg chg="mod modCrop">
          <ac:chgData name="Christina Byström" userId="5608b38c-1949-4da3-aea8-a5c748216de3" providerId="ADAL" clId="{C72D47C8-B38F-4ABF-B65A-C2B0B8C9C051}" dt="2026-09-18T08:04:44.914" v="2225" actId="1076"/>
          <ac:picMkLst>
            <pc:docMk/>
            <pc:sldMk cId="3091056217" sldId="352"/>
            <ac:picMk id="4" creationId="{C4696FBC-6B29-8E8C-E19F-280D00D8890B}"/>
          </ac:picMkLst>
        </pc:picChg>
        <pc:picChg chg="mod">
          <ac:chgData name="Christina Byström" userId="5608b38c-1949-4da3-aea8-a5c748216de3" providerId="ADAL" clId="{C72D47C8-B38F-4ABF-B65A-C2B0B8C9C051}" dt="2026-09-18T08:04:14.783" v="2221" actId="1076"/>
          <ac:picMkLst>
            <pc:docMk/>
            <pc:sldMk cId="3091056217" sldId="352"/>
            <ac:picMk id="5" creationId="{760F856D-4DB7-C9EF-EF28-3AE329416AAE}"/>
          </ac:picMkLst>
        </pc:picChg>
        <pc:picChg chg="mod">
          <ac:chgData name="Christina Byström" userId="5608b38c-1949-4da3-aea8-a5c748216de3" providerId="ADAL" clId="{C72D47C8-B38F-4ABF-B65A-C2B0B8C9C051}" dt="2026-09-17T13:06:20.726" v="1480" actId="14100"/>
          <ac:picMkLst>
            <pc:docMk/>
            <pc:sldMk cId="3091056217" sldId="352"/>
            <ac:picMk id="6" creationId="{2797A0A7-811A-C8AF-83C8-7A196C8B66D1}"/>
          </ac:picMkLst>
        </pc:picChg>
        <pc:picChg chg="add mod">
          <ac:chgData name="Christina Byström" userId="5608b38c-1949-4da3-aea8-a5c748216de3" providerId="ADAL" clId="{C72D47C8-B38F-4ABF-B65A-C2B0B8C9C051}" dt="2026-09-18T09:10:05.032" v="2339" actId="1076"/>
          <ac:picMkLst>
            <pc:docMk/>
            <pc:sldMk cId="3091056217" sldId="352"/>
            <ac:picMk id="10" creationId="{7C68D74A-0D54-9008-001E-DAA09B63C077}"/>
          </ac:picMkLst>
        </pc:picChg>
        <pc:picChg chg="mod">
          <ac:chgData name="Christina Byström" userId="5608b38c-1949-4da3-aea8-a5c748216de3" providerId="ADAL" clId="{C72D47C8-B38F-4ABF-B65A-C2B0B8C9C051}" dt="2026-09-17T13:06:23.226" v="1484" actId="1038"/>
          <ac:picMkLst>
            <pc:docMk/>
            <pc:sldMk cId="3091056217" sldId="352"/>
            <ac:picMk id="12" creationId="{5C69B2BA-7B06-A7E0-48F9-90011E51DA5D}"/>
          </ac:picMkLst>
        </pc:picChg>
        <pc:picChg chg="add mod">
          <ac:chgData name="Christina Byström" userId="5608b38c-1949-4da3-aea8-a5c748216de3" providerId="ADAL" clId="{C72D47C8-B38F-4ABF-B65A-C2B0B8C9C051}" dt="2026-09-18T09:09:58.126" v="2337" actId="1076"/>
          <ac:picMkLst>
            <pc:docMk/>
            <pc:sldMk cId="3091056217" sldId="352"/>
            <ac:picMk id="14" creationId="{040FE277-6011-3A09-7DFA-4E813ECD4EAE}"/>
          </ac:picMkLst>
        </pc:picChg>
      </pc:sldChg>
      <pc:sldChg chg="modSp mod">
        <pc:chgData name="Christina Byström" userId="5608b38c-1949-4da3-aea8-a5c748216de3" providerId="ADAL" clId="{C72D47C8-B38F-4ABF-B65A-C2B0B8C9C051}" dt="2026-09-17T09:53:03.249" v="458" actId="1076"/>
        <pc:sldMkLst>
          <pc:docMk/>
          <pc:sldMk cId="534168705" sldId="358"/>
        </pc:sldMkLst>
        <pc:spChg chg="mod">
          <ac:chgData name="Christina Byström" userId="5608b38c-1949-4da3-aea8-a5c748216de3" providerId="ADAL" clId="{C72D47C8-B38F-4ABF-B65A-C2B0B8C9C051}" dt="2026-09-17T09:53:03.249" v="458" actId="1076"/>
          <ac:spMkLst>
            <pc:docMk/>
            <pc:sldMk cId="534168705" sldId="358"/>
            <ac:spMk id="11" creationId="{11614031-A293-940A-F4F5-319C2B1A2BE6}"/>
          </ac:spMkLst>
        </pc:spChg>
      </pc:sldChg>
      <pc:sldChg chg="addSp delSp modSp mod modNotes">
        <pc:chgData name="Christina Byström" userId="5608b38c-1949-4da3-aea8-a5c748216de3" providerId="ADAL" clId="{C72D47C8-B38F-4ABF-B65A-C2B0B8C9C051}" dt="2026-09-18T09:12:53.980" v="2381" actId="14100"/>
        <pc:sldMkLst>
          <pc:docMk/>
          <pc:sldMk cId="1406839585" sldId="362"/>
        </pc:sldMkLst>
        <pc:spChg chg="add mod">
          <ac:chgData name="Christina Byström" userId="5608b38c-1949-4da3-aea8-a5c748216de3" providerId="ADAL" clId="{C72D47C8-B38F-4ABF-B65A-C2B0B8C9C051}" dt="2026-09-18T07:35:01.730" v="2024" actId="1076"/>
          <ac:spMkLst>
            <pc:docMk/>
            <pc:sldMk cId="1406839585" sldId="362"/>
            <ac:spMk id="2" creationId="{DF6F990C-48A8-F21C-7E98-5D32106F844D}"/>
          </ac:spMkLst>
        </pc:spChg>
        <pc:spChg chg="del mod">
          <ac:chgData name="Christina Byström" userId="5608b38c-1949-4da3-aea8-a5c748216de3" providerId="ADAL" clId="{C72D47C8-B38F-4ABF-B65A-C2B0B8C9C051}" dt="2026-09-18T07:34:00.809" v="1974" actId="478"/>
          <ac:spMkLst>
            <pc:docMk/>
            <pc:sldMk cId="1406839585" sldId="362"/>
            <ac:spMk id="5" creationId="{97E0D687-83C8-A9CF-6BD9-31DF22922B63}"/>
          </ac:spMkLst>
        </pc:spChg>
        <pc:spChg chg="mod">
          <ac:chgData name="Christina Byström" userId="5608b38c-1949-4da3-aea8-a5c748216de3" providerId="ADAL" clId="{C72D47C8-B38F-4ABF-B65A-C2B0B8C9C051}" dt="2026-09-18T07:34:53.461" v="2023" actId="1037"/>
          <ac:spMkLst>
            <pc:docMk/>
            <pc:sldMk cId="1406839585" sldId="362"/>
            <ac:spMk id="6" creationId="{5D5C4D54-5025-1A02-0846-18E7EE52E97E}"/>
          </ac:spMkLst>
        </pc:spChg>
        <pc:spChg chg="add mod">
          <ac:chgData name="Christina Byström" userId="5608b38c-1949-4da3-aea8-a5c748216de3" providerId="ADAL" clId="{C72D47C8-B38F-4ABF-B65A-C2B0B8C9C051}" dt="2026-09-18T07:34:44.774" v="1996" actId="571"/>
          <ac:spMkLst>
            <pc:docMk/>
            <pc:sldMk cId="1406839585" sldId="362"/>
            <ac:spMk id="7" creationId="{703C5035-0823-EC32-142A-0909613946C9}"/>
          </ac:spMkLst>
        </pc:spChg>
        <pc:spChg chg="mod">
          <ac:chgData name="Christina Byström" userId="5608b38c-1949-4da3-aea8-a5c748216de3" providerId="ADAL" clId="{C72D47C8-B38F-4ABF-B65A-C2B0B8C9C051}" dt="2026-09-18T07:34:53.461" v="2023" actId="1037"/>
          <ac:spMkLst>
            <pc:docMk/>
            <pc:sldMk cId="1406839585" sldId="362"/>
            <ac:spMk id="9" creationId="{146030AD-802A-7694-741C-EFD05EE9C674}"/>
          </ac:spMkLst>
        </pc:spChg>
        <pc:spChg chg="mod">
          <ac:chgData name="Christina Byström" userId="5608b38c-1949-4da3-aea8-a5c748216de3" providerId="ADAL" clId="{C72D47C8-B38F-4ABF-B65A-C2B0B8C9C051}" dt="2026-09-18T07:34:53.461" v="2023" actId="1037"/>
          <ac:spMkLst>
            <pc:docMk/>
            <pc:sldMk cId="1406839585" sldId="362"/>
            <ac:spMk id="10" creationId="{8E6BBF2D-75FD-8D2F-F5E5-D33BABFC8CFB}"/>
          </ac:spMkLst>
        </pc:spChg>
        <pc:spChg chg="add mod">
          <ac:chgData name="Christina Byström" userId="5608b38c-1949-4da3-aea8-a5c748216de3" providerId="ADAL" clId="{C72D47C8-B38F-4ABF-B65A-C2B0B8C9C051}" dt="2026-09-18T07:34:44.774" v="1996" actId="571"/>
          <ac:spMkLst>
            <pc:docMk/>
            <pc:sldMk cId="1406839585" sldId="362"/>
            <ac:spMk id="13" creationId="{F11FA1EA-82E4-1E02-291C-4BBE73CD35E2}"/>
          </ac:spMkLst>
        </pc:spChg>
        <pc:picChg chg="del mod">
          <ac:chgData name="Christina Byström" userId="5608b38c-1949-4da3-aea8-a5c748216de3" providerId="ADAL" clId="{C72D47C8-B38F-4ABF-B65A-C2B0B8C9C051}" dt="2026-09-17T09:39:50.216" v="173" actId="478"/>
          <ac:picMkLst>
            <pc:docMk/>
            <pc:sldMk cId="1406839585" sldId="362"/>
            <ac:picMk id="3" creationId="{00000000-0000-0000-0000-000000000000}"/>
          </ac:picMkLst>
        </pc:picChg>
        <pc:picChg chg="add mod">
          <ac:chgData name="Christina Byström" userId="5608b38c-1949-4da3-aea8-a5c748216de3" providerId="ADAL" clId="{C72D47C8-B38F-4ABF-B65A-C2B0B8C9C051}" dt="2026-09-18T07:34:44.774" v="1996" actId="571"/>
          <ac:picMkLst>
            <pc:docMk/>
            <pc:sldMk cId="1406839585" sldId="362"/>
            <ac:picMk id="3" creationId="{2C763958-FB3A-FCFF-6E9C-00AF871C2E26}"/>
          </ac:picMkLst>
        </pc:picChg>
        <pc:picChg chg="mod">
          <ac:chgData name="Christina Byström" userId="5608b38c-1949-4da3-aea8-a5c748216de3" providerId="ADAL" clId="{C72D47C8-B38F-4ABF-B65A-C2B0B8C9C051}" dt="2026-09-18T07:34:53.461" v="2023" actId="1037"/>
          <ac:picMkLst>
            <pc:docMk/>
            <pc:sldMk cId="1406839585" sldId="362"/>
            <ac:picMk id="4" creationId="{8DED49FD-1F55-AA3B-E5BE-E81ED37E1136}"/>
          </ac:picMkLst>
        </pc:picChg>
        <pc:picChg chg="mod">
          <ac:chgData name="Christina Byström" userId="5608b38c-1949-4da3-aea8-a5c748216de3" providerId="ADAL" clId="{C72D47C8-B38F-4ABF-B65A-C2B0B8C9C051}" dt="2026-09-18T07:34:53.461" v="2023" actId="1037"/>
          <ac:picMkLst>
            <pc:docMk/>
            <pc:sldMk cId="1406839585" sldId="362"/>
            <ac:picMk id="8" creationId="{B3407D74-31AA-0288-D603-BE2E925041F1}"/>
          </ac:picMkLst>
        </pc:picChg>
        <pc:picChg chg="add mod">
          <ac:chgData name="Christina Byström" userId="5608b38c-1949-4da3-aea8-a5c748216de3" providerId="ADAL" clId="{C72D47C8-B38F-4ABF-B65A-C2B0B8C9C051}" dt="2026-09-18T09:12:53.980" v="2381" actId="14100"/>
          <ac:picMkLst>
            <pc:docMk/>
            <pc:sldMk cId="1406839585" sldId="362"/>
            <ac:picMk id="11" creationId="{CD5E74F8-F474-D3CD-0D65-119F3E6500ED}"/>
          </ac:picMkLst>
        </pc:picChg>
        <pc:picChg chg="add mod">
          <ac:chgData name="Christina Byström" userId="5608b38c-1949-4da3-aea8-a5c748216de3" providerId="ADAL" clId="{C72D47C8-B38F-4ABF-B65A-C2B0B8C9C051}" dt="2026-09-18T07:34:44.774" v="1996" actId="571"/>
          <ac:picMkLst>
            <pc:docMk/>
            <pc:sldMk cId="1406839585" sldId="362"/>
            <ac:picMk id="12" creationId="{9CBB2B8E-386B-0933-93C6-CFBDB3885C36}"/>
          </ac:picMkLst>
        </pc:picChg>
        <pc:picChg chg="mod">
          <ac:chgData name="Christina Byström" userId="5608b38c-1949-4da3-aea8-a5c748216de3" providerId="ADAL" clId="{C72D47C8-B38F-4ABF-B65A-C2B0B8C9C051}" dt="2026-09-18T07:34:53.461" v="2023" actId="1037"/>
          <ac:picMkLst>
            <pc:docMk/>
            <pc:sldMk cId="1406839585" sldId="362"/>
            <ac:picMk id="1026" creationId="{1222AFA8-01ED-634B-D6B2-F07E5F6A71D9}"/>
          </ac:picMkLst>
        </pc:picChg>
      </pc:sldChg>
      <pc:sldChg chg="addSp modSp mod ord modNotes">
        <pc:chgData name="Christina Byström" userId="5608b38c-1949-4da3-aea8-a5c748216de3" providerId="ADAL" clId="{C72D47C8-B38F-4ABF-B65A-C2B0B8C9C051}" dt="2026-09-18T09:07:17.287" v="2316" actId="478"/>
        <pc:sldMkLst>
          <pc:docMk/>
          <pc:sldMk cId="925775869" sldId="367"/>
        </pc:sldMkLst>
        <pc:spChg chg="mod">
          <ac:chgData name="Christina Byström" userId="5608b38c-1949-4da3-aea8-a5c748216de3" providerId="ADAL" clId="{C72D47C8-B38F-4ABF-B65A-C2B0B8C9C051}" dt="2026-09-18T07:21:34.391" v="1693" actId="20577"/>
          <ac:spMkLst>
            <pc:docMk/>
            <pc:sldMk cId="925775869" sldId="367"/>
            <ac:spMk id="2" creationId="{00000000-0000-0000-0000-000000000000}"/>
          </ac:spMkLst>
        </pc:spChg>
        <pc:spChg chg="mod">
          <ac:chgData name="Christina Byström" userId="5608b38c-1949-4da3-aea8-a5c748216de3" providerId="ADAL" clId="{C72D47C8-B38F-4ABF-B65A-C2B0B8C9C051}" dt="2026-09-18T07:22:47.468" v="1729" actId="1076"/>
          <ac:spMkLst>
            <pc:docMk/>
            <pc:sldMk cId="925775869" sldId="367"/>
            <ac:spMk id="3" creationId="{00000000-0000-0000-0000-000000000000}"/>
          </ac:spMkLst>
        </pc:spChg>
        <pc:picChg chg="add mod">
          <ac:chgData name="Christina Byström" userId="5608b38c-1949-4da3-aea8-a5c748216de3" providerId="ADAL" clId="{C72D47C8-B38F-4ABF-B65A-C2B0B8C9C051}" dt="2026-09-17T12:13:26.218" v="1402" actId="14100"/>
          <ac:picMkLst>
            <pc:docMk/>
            <pc:sldMk cId="925775869" sldId="367"/>
            <ac:picMk id="5" creationId="{3FD9CB3A-8627-971E-6AAC-BA49AD7DBD15}"/>
          </ac:picMkLst>
        </pc:picChg>
      </pc:sldChg>
      <pc:sldChg chg="addSp modSp mod ord modNotes">
        <pc:chgData name="Christina Byström" userId="5608b38c-1949-4da3-aea8-a5c748216de3" providerId="ADAL" clId="{C72D47C8-B38F-4ABF-B65A-C2B0B8C9C051}" dt="2026-09-18T09:11:01.836" v="2346" actId="113"/>
        <pc:sldMkLst>
          <pc:docMk/>
          <pc:sldMk cId="349145073" sldId="388"/>
        </pc:sldMkLst>
        <pc:spChg chg="mod">
          <ac:chgData name="Christina Byström" userId="5608b38c-1949-4da3-aea8-a5c748216de3" providerId="ADAL" clId="{C72D47C8-B38F-4ABF-B65A-C2B0B8C9C051}" dt="2026-09-18T09:11:01.836" v="2346" actId="113"/>
          <ac:spMkLst>
            <pc:docMk/>
            <pc:sldMk cId="349145073" sldId="388"/>
            <ac:spMk id="8" creationId="{28B76648-8A93-4D04-8F15-AE40F3B0F867}"/>
          </ac:spMkLst>
        </pc:spChg>
        <pc:picChg chg="add">
          <ac:chgData name="Christina Byström" userId="5608b38c-1949-4da3-aea8-a5c748216de3" providerId="ADAL" clId="{C72D47C8-B38F-4ABF-B65A-C2B0B8C9C051}" dt="2026-09-17T09:36:55.224" v="104" actId="22"/>
          <ac:picMkLst>
            <pc:docMk/>
            <pc:sldMk cId="349145073" sldId="388"/>
            <ac:picMk id="3" creationId="{51F007D4-B52E-3E0E-8D09-A5C1A21917E7}"/>
          </ac:picMkLst>
        </pc:picChg>
        <pc:picChg chg="add mod">
          <ac:chgData name="Christina Byström" userId="5608b38c-1949-4da3-aea8-a5c748216de3" providerId="ADAL" clId="{C72D47C8-B38F-4ABF-B65A-C2B0B8C9C051}" dt="2026-09-17T12:05:36.434" v="1049" actId="14100"/>
          <ac:picMkLst>
            <pc:docMk/>
            <pc:sldMk cId="349145073" sldId="388"/>
            <ac:picMk id="4" creationId="{2B39EC0C-BA7A-715D-062F-1AD45044EC43}"/>
          </ac:picMkLst>
        </pc:picChg>
      </pc:sldChg>
      <pc:sldChg chg="addSp modSp mod modNotes">
        <pc:chgData name="Christina Byström" userId="5608b38c-1949-4da3-aea8-a5c748216de3" providerId="ADAL" clId="{C72D47C8-B38F-4ABF-B65A-C2B0B8C9C051}" dt="2026-09-18T09:08:20.414" v="2331" actId="478"/>
        <pc:sldMkLst>
          <pc:docMk/>
          <pc:sldMk cId="1806414842" sldId="389"/>
        </pc:sldMkLst>
        <pc:spChg chg="mod">
          <ac:chgData name="Christina Byström" userId="5608b38c-1949-4da3-aea8-a5c748216de3" providerId="ADAL" clId="{C72D47C8-B38F-4ABF-B65A-C2B0B8C9C051}" dt="2026-09-17T12:11:19.598" v="1241" actId="20577"/>
          <ac:spMkLst>
            <pc:docMk/>
            <pc:sldMk cId="1806414842" sldId="389"/>
            <ac:spMk id="6" creationId="{00000000-0000-0000-0000-000000000000}"/>
          </ac:spMkLst>
        </pc:spChg>
        <pc:picChg chg="add mod">
          <ac:chgData name="Christina Byström" userId="5608b38c-1949-4da3-aea8-a5c748216de3" providerId="ADAL" clId="{C72D47C8-B38F-4ABF-B65A-C2B0B8C9C051}" dt="2026-09-18T07:35:42.210" v="2027" actId="1076"/>
          <ac:picMkLst>
            <pc:docMk/>
            <pc:sldMk cId="1806414842" sldId="389"/>
            <ac:picMk id="4" creationId="{06AF295B-A676-0552-91B5-936A1A6ADA13}"/>
          </ac:picMkLst>
        </pc:picChg>
        <pc:picChg chg="mod">
          <ac:chgData name="Christina Byström" userId="5608b38c-1949-4da3-aea8-a5c748216de3" providerId="ADAL" clId="{C72D47C8-B38F-4ABF-B65A-C2B0B8C9C051}" dt="2026-09-17T09:47:24.815" v="409" actId="1076"/>
          <ac:picMkLst>
            <pc:docMk/>
            <pc:sldMk cId="1806414842" sldId="389"/>
            <ac:picMk id="5" creationId="{00000000-0000-0000-0000-000000000000}"/>
          </ac:picMkLst>
        </pc:picChg>
      </pc:sldChg>
      <pc:sldChg chg="addSp modSp mod modNotes">
        <pc:chgData name="Christina Byström" userId="5608b38c-1949-4da3-aea8-a5c748216de3" providerId="ADAL" clId="{C72D47C8-B38F-4ABF-B65A-C2B0B8C9C051}" dt="2026-09-18T09:13:06.579" v="2384" actId="113"/>
        <pc:sldMkLst>
          <pc:docMk/>
          <pc:sldMk cId="4082072108" sldId="413"/>
        </pc:sldMkLst>
        <pc:spChg chg="add mod">
          <ac:chgData name="Christina Byström" userId="5608b38c-1949-4da3-aea8-a5c748216de3" providerId="ADAL" clId="{C72D47C8-B38F-4ABF-B65A-C2B0B8C9C051}" dt="2026-09-18T09:13:06.579" v="2384" actId="113"/>
          <ac:spMkLst>
            <pc:docMk/>
            <pc:sldMk cId="4082072108" sldId="413"/>
            <ac:spMk id="2" creationId="{9827486E-3402-9EC6-3669-5095D95A33BF}"/>
          </ac:spMkLst>
        </pc:spChg>
        <pc:spChg chg="add mod">
          <ac:chgData name="Christina Byström" userId="5608b38c-1949-4da3-aea8-a5c748216de3" providerId="ADAL" clId="{C72D47C8-B38F-4ABF-B65A-C2B0B8C9C051}" dt="2026-09-18T07:35:30.995" v="2026" actId="1076"/>
          <ac:spMkLst>
            <pc:docMk/>
            <pc:sldMk cId="4082072108" sldId="413"/>
            <ac:spMk id="5" creationId="{275164E5-88C7-C9DD-BD60-EE8F999E3901}"/>
          </ac:spMkLst>
        </pc:spChg>
        <pc:picChg chg="mod">
          <ac:chgData name="Christina Byström" userId="5608b38c-1949-4da3-aea8-a5c748216de3" providerId="ADAL" clId="{C72D47C8-B38F-4ABF-B65A-C2B0B8C9C051}" dt="2026-09-17T13:13:59.488" v="1606" actId="1076"/>
          <ac:picMkLst>
            <pc:docMk/>
            <pc:sldMk cId="4082072108" sldId="413"/>
            <ac:picMk id="4" creationId="{00000000-0000-0000-0000-000000000000}"/>
          </ac:picMkLst>
        </pc:picChg>
        <pc:picChg chg="add mod">
          <ac:chgData name="Christina Byström" userId="5608b38c-1949-4da3-aea8-a5c748216de3" providerId="ADAL" clId="{C72D47C8-B38F-4ABF-B65A-C2B0B8C9C051}" dt="2026-09-18T09:13:00.315" v="2382" actId="14100"/>
          <ac:picMkLst>
            <pc:docMk/>
            <pc:sldMk cId="4082072108" sldId="413"/>
            <ac:picMk id="7" creationId="{D9C40950-F774-CB4D-9437-8D2329F657A9}"/>
          </ac:picMkLst>
        </pc:picChg>
        <pc:picChg chg="mod">
          <ac:chgData name="Christina Byström" userId="5608b38c-1949-4da3-aea8-a5c748216de3" providerId="ADAL" clId="{C72D47C8-B38F-4ABF-B65A-C2B0B8C9C051}" dt="2026-09-17T13:14:09.621" v="1611" actId="14100"/>
          <ac:picMkLst>
            <pc:docMk/>
            <pc:sldMk cId="4082072108" sldId="413"/>
            <ac:picMk id="8" creationId="{00000000-0000-0000-0000-000000000000}"/>
          </ac:picMkLst>
        </pc:picChg>
      </pc:sldChg>
      <pc:sldChg chg="addSp delSp modSp mod ord modNotes">
        <pc:chgData name="Christina Byström" userId="5608b38c-1949-4da3-aea8-a5c748216de3" providerId="ADAL" clId="{C72D47C8-B38F-4ABF-B65A-C2B0B8C9C051}" dt="2026-09-18T09:11:47.703" v="2373" actId="1035"/>
        <pc:sldMkLst>
          <pc:docMk/>
          <pc:sldMk cId="2865685670" sldId="416"/>
        </pc:sldMkLst>
        <pc:spChg chg="mod">
          <ac:chgData name="Christina Byström" userId="5608b38c-1949-4da3-aea8-a5c748216de3" providerId="ADAL" clId="{C72D47C8-B38F-4ABF-B65A-C2B0B8C9C051}" dt="2026-09-18T09:11:47.703" v="2373" actId="1035"/>
          <ac:spMkLst>
            <pc:docMk/>
            <pc:sldMk cId="2865685670" sldId="416"/>
            <ac:spMk id="6" creationId="{BC723397-0947-44D8-AB5F-16D8CB99A8B1}"/>
          </ac:spMkLst>
        </pc:spChg>
        <pc:spChg chg="mod">
          <ac:chgData name="Christina Byström" userId="5608b38c-1949-4da3-aea8-a5c748216de3" providerId="ADAL" clId="{C72D47C8-B38F-4ABF-B65A-C2B0B8C9C051}" dt="2026-09-18T09:11:47.703" v="2373" actId="1035"/>
          <ac:spMkLst>
            <pc:docMk/>
            <pc:sldMk cId="2865685670" sldId="416"/>
            <ac:spMk id="10" creationId="{7C2840C7-4BE1-DD80-FCBA-272BAC97D44A}"/>
          </ac:spMkLst>
        </pc:spChg>
        <pc:spChg chg="add del mod">
          <ac:chgData name="Christina Byström" userId="5608b38c-1949-4da3-aea8-a5c748216de3" providerId="ADAL" clId="{C72D47C8-B38F-4ABF-B65A-C2B0B8C9C051}" dt="2026-09-17T10:04:39.774" v="650" actId="478"/>
          <ac:spMkLst>
            <pc:docMk/>
            <pc:sldMk cId="2865685670" sldId="416"/>
            <ac:spMk id="12" creationId="{085D6478-CB41-1331-3A49-E5000C477D83}"/>
          </ac:spMkLst>
        </pc:spChg>
        <pc:grpChg chg="add mod">
          <ac:chgData name="Christina Byström" userId="5608b38c-1949-4da3-aea8-a5c748216de3" providerId="ADAL" clId="{C72D47C8-B38F-4ABF-B65A-C2B0B8C9C051}" dt="2026-09-18T09:11:47.703" v="2373" actId="1035"/>
          <ac:grpSpMkLst>
            <pc:docMk/>
            <pc:sldMk cId="2865685670" sldId="416"/>
            <ac:grpSpMk id="11" creationId="{656BCC70-BBFE-9669-76D1-3CC4C7F27C3A}"/>
          </ac:grpSpMkLst>
        </pc:grpChg>
        <pc:picChg chg="add mod modCrop">
          <ac:chgData name="Christina Byström" userId="5608b38c-1949-4da3-aea8-a5c748216de3" providerId="ADAL" clId="{C72D47C8-B38F-4ABF-B65A-C2B0B8C9C051}" dt="2026-09-18T09:11:47.703" v="2373" actId="1035"/>
          <ac:picMkLst>
            <pc:docMk/>
            <pc:sldMk cId="2865685670" sldId="416"/>
            <ac:picMk id="3" creationId="{DB30A382-C2E6-A721-8118-405EFB17A01D}"/>
          </ac:picMkLst>
        </pc:picChg>
        <pc:picChg chg="add mod">
          <ac:chgData name="Christina Byström" userId="5608b38c-1949-4da3-aea8-a5c748216de3" providerId="ADAL" clId="{C72D47C8-B38F-4ABF-B65A-C2B0B8C9C051}" dt="2026-09-18T09:11:47.703" v="2373" actId="1035"/>
          <ac:picMkLst>
            <pc:docMk/>
            <pc:sldMk cId="2865685670" sldId="416"/>
            <ac:picMk id="5" creationId="{43B57DCB-ED52-6FD7-9F87-D8DDB745A040}"/>
          </ac:picMkLst>
        </pc:picChg>
        <pc:picChg chg="del mod">
          <ac:chgData name="Christina Byström" userId="5608b38c-1949-4da3-aea8-a5c748216de3" providerId="ADAL" clId="{C72D47C8-B38F-4ABF-B65A-C2B0B8C9C051}" dt="2026-09-17T10:00:22.552" v="594" actId="478"/>
          <ac:picMkLst>
            <pc:docMk/>
            <pc:sldMk cId="2865685670" sldId="416"/>
            <ac:picMk id="7" creationId="{27C0E9BF-1FE4-A0D2-F1E9-58598D2B5597}"/>
          </ac:picMkLst>
        </pc:picChg>
        <pc:picChg chg="add mod">
          <ac:chgData name="Christina Byström" userId="5608b38c-1949-4da3-aea8-a5c748216de3" providerId="ADAL" clId="{C72D47C8-B38F-4ABF-B65A-C2B0B8C9C051}" dt="2026-09-18T09:11:47.703" v="2373" actId="1035"/>
          <ac:picMkLst>
            <pc:docMk/>
            <pc:sldMk cId="2865685670" sldId="416"/>
            <ac:picMk id="9" creationId="{C82D2B80-4393-A80C-10A8-7FA3FB85705A}"/>
          </ac:picMkLst>
        </pc:picChg>
        <pc:picChg chg="mod">
          <ac:chgData name="Christina Byström" userId="5608b38c-1949-4da3-aea8-a5c748216de3" providerId="ADAL" clId="{C72D47C8-B38F-4ABF-B65A-C2B0B8C9C051}" dt="2026-09-18T09:11:47.703" v="2373" actId="1035"/>
          <ac:picMkLst>
            <pc:docMk/>
            <pc:sldMk cId="2865685670" sldId="416"/>
            <ac:picMk id="1040" creationId="{14FFA704-56BA-0D83-A4DA-0586826319A9}"/>
          </ac:picMkLst>
        </pc:picChg>
      </pc:sldChg>
      <pc:sldChg chg="addSp delSp modSp mod ord modNotes">
        <pc:chgData name="Christina Byström" userId="5608b38c-1949-4da3-aea8-a5c748216de3" providerId="ADAL" clId="{C72D47C8-B38F-4ABF-B65A-C2B0B8C9C051}" dt="2026-09-18T09:11:22.818" v="2350" actId="20577"/>
        <pc:sldMkLst>
          <pc:docMk/>
          <pc:sldMk cId="1237063310" sldId="417"/>
        </pc:sldMkLst>
        <pc:spChg chg="mod">
          <ac:chgData name="Christina Byström" userId="5608b38c-1949-4da3-aea8-a5c748216de3" providerId="ADAL" clId="{C72D47C8-B38F-4ABF-B65A-C2B0B8C9C051}" dt="2026-09-18T09:11:22.818" v="2350" actId="20577"/>
          <ac:spMkLst>
            <pc:docMk/>
            <pc:sldMk cId="1237063310" sldId="417"/>
            <ac:spMk id="4" creationId="{4B46DE32-48EF-0667-E3C0-0D6DA6E8EB92}"/>
          </ac:spMkLst>
        </pc:spChg>
        <pc:spChg chg="mod">
          <ac:chgData name="Christina Byström" userId="5608b38c-1949-4da3-aea8-a5c748216de3" providerId="ADAL" clId="{C72D47C8-B38F-4ABF-B65A-C2B0B8C9C051}" dt="2026-09-18T07:18:57.247" v="1680" actId="14100"/>
          <ac:spMkLst>
            <pc:docMk/>
            <pc:sldMk cId="1237063310" sldId="417"/>
            <ac:spMk id="7" creationId="{DE977FCC-C9C7-9180-63A2-A38E62DAE30D}"/>
          </ac:spMkLst>
        </pc:spChg>
        <pc:picChg chg="add mod">
          <ac:chgData name="Christina Byström" userId="5608b38c-1949-4da3-aea8-a5c748216de3" providerId="ADAL" clId="{C72D47C8-B38F-4ABF-B65A-C2B0B8C9C051}" dt="2026-09-17T09:53:48.048" v="463" actId="1076"/>
          <ac:picMkLst>
            <pc:docMk/>
            <pc:sldMk cId="1237063310" sldId="417"/>
            <ac:picMk id="3" creationId="{B82EDD9C-F62B-18A7-99D5-7C1D4DA72984}"/>
          </ac:picMkLst>
        </pc:picChg>
        <pc:picChg chg="mod">
          <ac:chgData name="Christina Byström" userId="5608b38c-1949-4da3-aea8-a5c748216de3" providerId="ADAL" clId="{C72D47C8-B38F-4ABF-B65A-C2B0B8C9C051}" dt="2026-09-18T07:17:27.583" v="1625" actId="1076"/>
          <ac:picMkLst>
            <pc:docMk/>
            <pc:sldMk cId="1237063310" sldId="417"/>
            <ac:picMk id="6" creationId="{EC041E34-AD3E-5C1B-0B09-2CCC2166864E}"/>
          </ac:picMkLst>
        </pc:picChg>
      </pc:sldChg>
      <pc:sldChg chg="del">
        <pc:chgData name="Christina Byström" userId="5608b38c-1949-4da3-aea8-a5c748216de3" providerId="ADAL" clId="{C72D47C8-B38F-4ABF-B65A-C2B0B8C9C051}" dt="2026-09-17T12:11:23.321" v="1242" actId="47"/>
        <pc:sldMkLst>
          <pc:docMk/>
          <pc:sldMk cId="3700613355" sldId="419"/>
        </pc:sldMkLst>
      </pc:sldChg>
      <pc:sldChg chg="addSp delSp modSp add mod ord modNotes">
        <pc:chgData name="Christina Byström" userId="5608b38c-1949-4da3-aea8-a5c748216de3" providerId="ADAL" clId="{C72D47C8-B38F-4ABF-B65A-C2B0B8C9C051}" dt="2026-09-18T09:11:35.679" v="2351" actId="1076"/>
        <pc:sldMkLst>
          <pc:docMk/>
          <pc:sldMk cId="3607100597" sldId="420"/>
        </pc:sldMkLst>
        <pc:spChg chg="mod">
          <ac:chgData name="Christina Byström" userId="5608b38c-1949-4da3-aea8-a5c748216de3" providerId="ADAL" clId="{C72D47C8-B38F-4ABF-B65A-C2B0B8C9C051}" dt="2026-09-18T09:11:35.679" v="2351" actId="1076"/>
          <ac:spMkLst>
            <pc:docMk/>
            <pc:sldMk cId="3607100597" sldId="420"/>
            <ac:spMk id="4" creationId="{00000000-0000-0000-0000-000000000000}"/>
          </ac:spMkLst>
        </pc:spChg>
        <pc:spChg chg="add del mod">
          <ac:chgData name="Christina Byström" userId="5608b38c-1949-4da3-aea8-a5c748216de3" providerId="ADAL" clId="{C72D47C8-B38F-4ABF-B65A-C2B0B8C9C051}" dt="2026-09-17T09:57:55.510" v="536" actId="478"/>
          <ac:spMkLst>
            <pc:docMk/>
            <pc:sldMk cId="3607100597" sldId="420"/>
            <ac:spMk id="25" creationId="{619206F3-FFB7-D545-2EDD-5EE46967F65D}"/>
          </ac:spMkLst>
        </pc:spChg>
        <pc:spChg chg="mod">
          <ac:chgData name="Christina Byström" userId="5608b38c-1949-4da3-aea8-a5c748216de3" providerId="ADAL" clId="{C72D47C8-B38F-4ABF-B65A-C2B0B8C9C051}" dt="2026-09-17T09:57:45.031" v="533" actId="571"/>
          <ac:spMkLst>
            <pc:docMk/>
            <pc:sldMk cId="3607100597" sldId="420"/>
            <ac:spMk id="33" creationId="{8872AC57-838B-E2F4-DF0F-FEEFACCFDA83}"/>
          </ac:spMkLst>
        </pc:spChg>
        <pc:grpChg chg="del mod">
          <ac:chgData name="Christina Byström" userId="5608b38c-1949-4da3-aea8-a5c748216de3" providerId="ADAL" clId="{C72D47C8-B38F-4ABF-B65A-C2B0B8C9C051}" dt="2026-09-17T09:58:38.284" v="582" actId="478"/>
          <ac:grpSpMkLst>
            <pc:docMk/>
            <pc:sldMk cId="3607100597" sldId="420"/>
            <ac:grpSpMk id="23" creationId="{00000000-0000-0000-0000-000000000000}"/>
          </ac:grpSpMkLst>
        </pc:grpChg>
        <pc:grpChg chg="del mod">
          <ac:chgData name="Christina Byström" userId="5608b38c-1949-4da3-aea8-a5c748216de3" providerId="ADAL" clId="{C72D47C8-B38F-4ABF-B65A-C2B0B8C9C051}" dt="2026-09-17T09:57:52.959" v="535" actId="478"/>
          <ac:grpSpMkLst>
            <pc:docMk/>
            <pc:sldMk cId="3607100597" sldId="420"/>
            <ac:grpSpMk id="28" creationId="{56E49C43-33AC-6B54-6B4C-141EBBB6FB7B}"/>
          </ac:grpSpMkLst>
        </pc:grpChg>
        <pc:picChg chg="add mod">
          <ac:chgData name="Christina Byström" userId="5608b38c-1949-4da3-aea8-a5c748216de3" providerId="ADAL" clId="{C72D47C8-B38F-4ABF-B65A-C2B0B8C9C051}" dt="2026-09-17T09:58:49.029" v="586" actId="1076"/>
          <ac:picMkLst>
            <pc:docMk/>
            <pc:sldMk cId="3607100597" sldId="420"/>
            <ac:picMk id="3" creationId="{0D3E1FD6-F975-8C5B-EE3D-4997FA93CBA6}"/>
          </ac:picMkLst>
        </pc:picChg>
        <pc:picChg chg="del mod">
          <ac:chgData name="Christina Byström" userId="5608b38c-1949-4da3-aea8-a5c748216de3" providerId="ADAL" clId="{C72D47C8-B38F-4ABF-B65A-C2B0B8C9C051}" dt="2026-09-18T07:23:13.797" v="1734" actId="478"/>
          <ac:picMkLst>
            <pc:docMk/>
            <pc:sldMk cId="3607100597" sldId="420"/>
            <ac:picMk id="5" creationId="{343B67FB-244E-F87D-7E78-0DEEAD6A0228}"/>
          </ac:picMkLst>
        </pc:picChg>
        <pc:picChg chg="add mod ord">
          <ac:chgData name="Christina Byström" userId="5608b38c-1949-4da3-aea8-a5c748216de3" providerId="ADAL" clId="{C72D47C8-B38F-4ABF-B65A-C2B0B8C9C051}" dt="2026-09-18T07:24:29.619" v="1762" actId="166"/>
          <ac:picMkLst>
            <pc:docMk/>
            <pc:sldMk cId="3607100597" sldId="420"/>
            <ac:picMk id="6" creationId="{97CC4E8E-D392-1D01-39BB-0D0DEF085F0A}"/>
          </ac:picMkLst>
        </pc:picChg>
        <pc:picChg chg="add mod">
          <ac:chgData name="Christina Byström" userId="5608b38c-1949-4da3-aea8-a5c748216de3" providerId="ADAL" clId="{C72D47C8-B38F-4ABF-B65A-C2B0B8C9C051}" dt="2026-09-18T07:24:34.277" v="1764" actId="1076"/>
          <ac:picMkLst>
            <pc:docMk/>
            <pc:sldMk cId="3607100597" sldId="420"/>
            <ac:picMk id="7" creationId="{D73EF097-DA68-01AA-AF82-F2A636CAE290}"/>
          </ac:picMkLst>
        </pc:picChg>
        <pc:picChg chg="del">
          <ac:chgData name="Christina Byström" userId="5608b38c-1949-4da3-aea8-a5c748216de3" providerId="ADAL" clId="{C72D47C8-B38F-4ABF-B65A-C2B0B8C9C051}" dt="2026-09-18T07:23:08.481" v="1731" actId="478"/>
          <ac:picMkLst>
            <pc:docMk/>
            <pc:sldMk cId="3607100597" sldId="420"/>
            <ac:picMk id="8" creationId="{00000000-0000-0000-0000-000000000000}"/>
          </ac:picMkLst>
        </pc:picChg>
        <pc:picChg chg="mod">
          <ac:chgData name="Christina Byström" userId="5608b38c-1949-4da3-aea8-a5c748216de3" providerId="ADAL" clId="{C72D47C8-B38F-4ABF-B65A-C2B0B8C9C051}" dt="2026-09-18T07:24:44.074" v="1769" actId="14100"/>
          <ac:picMkLst>
            <pc:docMk/>
            <pc:sldMk cId="3607100597" sldId="420"/>
            <ac:picMk id="9" creationId="{00000000-0000-0000-0000-000000000000}"/>
          </ac:picMkLst>
        </pc:picChg>
        <pc:picChg chg="mod ord">
          <ac:chgData name="Christina Byström" userId="5608b38c-1949-4da3-aea8-a5c748216de3" providerId="ADAL" clId="{C72D47C8-B38F-4ABF-B65A-C2B0B8C9C051}" dt="2026-09-18T07:24:20.911" v="1760" actId="167"/>
          <ac:picMkLst>
            <pc:docMk/>
            <pc:sldMk cId="3607100597" sldId="420"/>
            <ac:picMk id="10" creationId="{00000000-0000-0000-0000-000000000000}"/>
          </ac:picMkLst>
        </pc:picChg>
        <pc:picChg chg="mod ord">
          <ac:chgData name="Christina Byström" userId="5608b38c-1949-4da3-aea8-a5c748216de3" providerId="ADAL" clId="{C72D47C8-B38F-4ABF-B65A-C2B0B8C9C051}" dt="2026-09-18T07:24:32.670" v="1763" actId="1076"/>
          <ac:picMkLst>
            <pc:docMk/>
            <pc:sldMk cId="3607100597" sldId="420"/>
            <ac:picMk id="11" creationId="{00000000-0000-0000-0000-000000000000}"/>
          </ac:picMkLst>
        </pc:picChg>
        <pc:picChg chg="del mod">
          <ac:chgData name="Christina Byström" userId="5608b38c-1949-4da3-aea8-a5c748216de3" providerId="ADAL" clId="{C72D47C8-B38F-4ABF-B65A-C2B0B8C9C051}" dt="2026-09-18T07:23:11.353" v="1732" actId="478"/>
          <ac:picMkLst>
            <pc:docMk/>
            <pc:sldMk cId="3607100597" sldId="420"/>
            <ac:picMk id="12" creationId="{00000000-0000-0000-0000-000000000000}"/>
          </ac:picMkLst>
        </pc:picChg>
        <pc:picChg chg="mod">
          <ac:chgData name="Christina Byström" userId="5608b38c-1949-4da3-aea8-a5c748216de3" providerId="ADAL" clId="{C72D47C8-B38F-4ABF-B65A-C2B0B8C9C051}" dt="2026-09-18T07:23:36.233" v="1744" actId="1076"/>
          <ac:picMkLst>
            <pc:docMk/>
            <pc:sldMk cId="3607100597" sldId="420"/>
            <ac:picMk id="13" creationId="{00000000-0000-0000-0000-000000000000}"/>
          </ac:picMkLst>
        </pc:picChg>
        <pc:picChg chg="mod">
          <ac:chgData name="Christina Byström" userId="5608b38c-1949-4da3-aea8-a5c748216de3" providerId="ADAL" clId="{C72D47C8-B38F-4ABF-B65A-C2B0B8C9C051}" dt="2026-09-18T07:24:35.633" v="1765" actId="1076"/>
          <ac:picMkLst>
            <pc:docMk/>
            <pc:sldMk cId="3607100597" sldId="420"/>
            <ac:picMk id="14" creationId="{00000000-0000-0000-0000-000000000000}"/>
          </ac:picMkLst>
        </pc:picChg>
        <pc:picChg chg="add del mod">
          <ac:chgData name="Christina Byström" userId="5608b38c-1949-4da3-aea8-a5c748216de3" providerId="ADAL" clId="{C72D47C8-B38F-4ABF-B65A-C2B0B8C9C051}" dt="2026-09-18T07:23:15.569" v="1736" actId="478"/>
          <ac:picMkLst>
            <pc:docMk/>
            <pc:sldMk cId="3607100597" sldId="420"/>
            <ac:picMk id="15" creationId="{449BB341-AD43-FEB9-FDD8-1F699E1552FD}"/>
          </ac:picMkLst>
        </pc:picChg>
        <pc:picChg chg="del">
          <ac:chgData name="Christina Byström" userId="5608b38c-1949-4da3-aea8-a5c748216de3" providerId="ADAL" clId="{C72D47C8-B38F-4ABF-B65A-C2B0B8C9C051}" dt="2026-09-18T07:23:28.436" v="1742" actId="478"/>
          <ac:picMkLst>
            <pc:docMk/>
            <pc:sldMk cId="3607100597" sldId="420"/>
            <ac:picMk id="16" creationId="{8B8FD000-B34A-0BF3-752E-8E7071E08D71}"/>
          </ac:picMkLst>
        </pc:picChg>
        <pc:picChg chg="del">
          <ac:chgData name="Christina Byström" userId="5608b38c-1949-4da3-aea8-a5c748216de3" providerId="ADAL" clId="{C72D47C8-B38F-4ABF-B65A-C2B0B8C9C051}" dt="2026-09-18T07:23:22.889" v="1740" actId="478"/>
          <ac:picMkLst>
            <pc:docMk/>
            <pc:sldMk cId="3607100597" sldId="420"/>
            <ac:picMk id="19" creationId="{00000000-0000-0000-0000-000000000000}"/>
          </ac:picMkLst>
        </pc:picChg>
        <pc:picChg chg="add del mod">
          <ac:chgData name="Christina Byström" userId="5608b38c-1949-4da3-aea8-a5c748216de3" providerId="ADAL" clId="{C72D47C8-B38F-4ABF-B65A-C2B0B8C9C051}" dt="2026-09-18T07:23:04.587" v="1730" actId="478"/>
          <ac:picMkLst>
            <pc:docMk/>
            <pc:sldMk cId="3607100597" sldId="420"/>
            <ac:picMk id="24" creationId="{111BC507-C472-5AFC-BA9C-B21F2B07A055}"/>
          </ac:picMkLst>
        </pc:picChg>
        <pc:picChg chg="add del mod">
          <ac:chgData name="Christina Byström" userId="5608b38c-1949-4da3-aea8-a5c748216de3" providerId="ADAL" clId="{C72D47C8-B38F-4ABF-B65A-C2B0B8C9C051}" dt="2026-09-18T07:23:17.621" v="1737" actId="478"/>
          <ac:picMkLst>
            <pc:docMk/>
            <pc:sldMk cId="3607100597" sldId="420"/>
            <ac:picMk id="26" creationId="{8B7D7F9E-A79A-1A7A-DF35-E7B00052C090}"/>
          </ac:picMkLst>
        </pc:picChg>
        <pc:picChg chg="add mod">
          <ac:chgData name="Christina Byström" userId="5608b38c-1949-4da3-aea8-a5c748216de3" providerId="ADAL" clId="{C72D47C8-B38F-4ABF-B65A-C2B0B8C9C051}" dt="2026-09-18T07:24:49.156" v="1772" actId="1076"/>
          <ac:picMkLst>
            <pc:docMk/>
            <pc:sldMk cId="3607100597" sldId="420"/>
            <ac:picMk id="27" creationId="{1C322AE9-4EFF-8586-0A34-ACF0EC72E20E}"/>
          </ac:picMkLst>
        </pc:picChg>
        <pc:picChg chg="mod">
          <ac:chgData name="Christina Byström" userId="5608b38c-1949-4da3-aea8-a5c748216de3" providerId="ADAL" clId="{C72D47C8-B38F-4ABF-B65A-C2B0B8C9C051}" dt="2026-09-17T09:57:45.031" v="533" actId="571"/>
          <ac:picMkLst>
            <pc:docMk/>
            <pc:sldMk cId="3607100597" sldId="420"/>
            <ac:picMk id="30" creationId="{3F6D8192-CC41-65FF-FF0D-805B854B73E8}"/>
          </ac:picMkLst>
        </pc:picChg>
        <pc:picChg chg="add del mod">
          <ac:chgData name="Christina Byström" userId="5608b38c-1949-4da3-aea8-a5c748216de3" providerId="ADAL" clId="{C72D47C8-B38F-4ABF-B65A-C2B0B8C9C051}" dt="2026-09-17T09:58:44.250" v="585" actId="478"/>
          <ac:picMkLst>
            <pc:docMk/>
            <pc:sldMk cId="3607100597" sldId="420"/>
            <ac:picMk id="34" creationId="{E8A24FBF-341D-DF28-785A-1DB2F84CD355}"/>
          </ac:picMkLst>
        </pc:picChg>
      </pc:sldChg>
      <pc:sldChg chg="addSp delSp modSp add del mod ord setBg">
        <pc:chgData name="Christina Byström" userId="5608b38c-1949-4da3-aea8-a5c748216de3" providerId="ADAL" clId="{C72D47C8-B38F-4ABF-B65A-C2B0B8C9C051}" dt="2026-09-18T07:32:43.960" v="1943" actId="47"/>
        <pc:sldMkLst>
          <pc:docMk/>
          <pc:sldMk cId="1614683924" sldId="421"/>
        </pc:sldMkLst>
        <pc:spChg chg="add del mod">
          <ac:chgData name="Christina Byström" userId="5608b38c-1949-4da3-aea8-a5c748216de3" providerId="ADAL" clId="{C72D47C8-B38F-4ABF-B65A-C2B0B8C9C051}" dt="2026-09-18T07:29:34.056" v="1901"/>
          <ac:spMkLst>
            <pc:docMk/>
            <pc:sldMk cId="1614683924" sldId="421"/>
            <ac:spMk id="2" creationId="{D2E3DFCC-0BCE-DD41-01B2-666467EBA81F}"/>
          </ac:spMkLst>
        </pc:spChg>
        <pc:spChg chg="add del mod">
          <ac:chgData name="Christina Byström" userId="5608b38c-1949-4da3-aea8-a5c748216de3" providerId="ADAL" clId="{C72D47C8-B38F-4ABF-B65A-C2B0B8C9C051}" dt="2026-09-18T07:29:38.140" v="1903" actId="478"/>
          <ac:spMkLst>
            <pc:docMk/>
            <pc:sldMk cId="1614683924" sldId="421"/>
            <ac:spMk id="5" creationId="{14A74BEC-D409-D894-962C-F9811F96824B}"/>
          </ac:spMkLst>
        </pc:spChg>
        <pc:spChg chg="del mod ord">
          <ac:chgData name="Christina Byström" userId="5608b38c-1949-4da3-aea8-a5c748216de3" providerId="ADAL" clId="{C72D47C8-B38F-4ABF-B65A-C2B0B8C9C051}" dt="2026-09-18T07:30:39.213" v="1939" actId="21"/>
          <ac:spMkLst>
            <pc:docMk/>
            <pc:sldMk cId="1614683924" sldId="421"/>
            <ac:spMk id="8" creationId="{00000000-0000-0000-0000-000000000000}"/>
          </ac:spMkLst>
        </pc:spChg>
        <pc:spChg chg="del mod">
          <ac:chgData name="Christina Byström" userId="5608b38c-1949-4da3-aea8-a5c748216de3" providerId="ADAL" clId="{C72D47C8-B38F-4ABF-B65A-C2B0B8C9C051}" dt="2026-09-18T07:30:39.213" v="1939" actId="21"/>
          <ac:spMkLst>
            <pc:docMk/>
            <pc:sldMk cId="1614683924" sldId="421"/>
            <ac:spMk id="11" creationId="{00000000-0000-0000-0000-000000000000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16" creationId="{231BF440-39FA-4087-84CC-2EEC0BBDAF29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18" creationId="{F04E4CBA-303B-48BD-8451-C2701CB0EEBF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20" creationId="{F6CA58B3-AFCC-4A40-9882-50D5080879B0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22" creationId="{75C56826-D4E5-42ED-8529-079651CB3005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24" creationId="{82095FCE-EF05-4443-B97A-85DEE3A5CA17}"/>
          </ac:spMkLst>
        </pc:spChg>
        <pc:spChg chg="add">
          <ac:chgData name="Christina Byström" userId="5608b38c-1949-4da3-aea8-a5c748216de3" providerId="ADAL" clId="{C72D47C8-B38F-4ABF-B65A-C2B0B8C9C051}" dt="2026-09-17T13:11:50.650" v="1592" actId="26606"/>
          <ac:spMkLst>
            <pc:docMk/>
            <pc:sldMk cId="1614683924" sldId="421"/>
            <ac:spMk id="26" creationId="{CA00AE6B-AA30-4CF8-BA6F-339B780AD76C}"/>
          </ac:spMkLst>
        </pc:spChg>
        <pc:picChg chg="add del mod">
          <ac:chgData name="Christina Byström" userId="5608b38c-1949-4da3-aea8-a5c748216de3" providerId="ADAL" clId="{C72D47C8-B38F-4ABF-B65A-C2B0B8C9C051}" dt="2026-09-18T07:30:39.213" v="1939" actId="21"/>
          <ac:picMkLst>
            <pc:docMk/>
            <pc:sldMk cId="1614683924" sldId="421"/>
            <ac:picMk id="3" creationId="{637273A7-7150-04A0-7047-E343F14822BD}"/>
          </ac:picMkLst>
        </pc:picChg>
        <pc:picChg chg="del mod modCrop">
          <ac:chgData name="Christina Byström" userId="5608b38c-1949-4da3-aea8-a5c748216de3" providerId="ADAL" clId="{C72D47C8-B38F-4ABF-B65A-C2B0B8C9C051}" dt="2026-09-18T07:30:39.213" v="1939" actId="21"/>
          <ac:picMkLst>
            <pc:docMk/>
            <pc:sldMk cId="1614683924" sldId="421"/>
            <ac:picMk id="4" creationId="{00000000-0000-0000-0000-000000000000}"/>
          </ac:picMkLst>
        </pc:picChg>
        <pc:picChg chg="add del mod ord">
          <ac:chgData name="Christina Byström" userId="5608b38c-1949-4da3-aea8-a5c748216de3" providerId="ADAL" clId="{C72D47C8-B38F-4ABF-B65A-C2B0B8C9C051}" dt="2026-09-17T13:13:28.818" v="1600" actId="478"/>
          <ac:picMkLst>
            <pc:docMk/>
            <pc:sldMk cId="1614683924" sldId="421"/>
            <ac:picMk id="6" creationId="{922048A1-FC59-CC51-2B94-85DF4D32A2C7}"/>
          </ac:picMkLst>
        </pc:picChg>
        <pc:picChg chg="del">
          <ac:chgData name="Christina Byström" userId="5608b38c-1949-4da3-aea8-a5c748216de3" providerId="ADAL" clId="{C72D47C8-B38F-4ABF-B65A-C2B0B8C9C051}" dt="2026-09-17T09:45:00.354" v="348" actId="478"/>
          <ac:picMkLst>
            <pc:docMk/>
            <pc:sldMk cId="1614683924" sldId="421"/>
            <ac:picMk id="10" creationId="{00000000-0000-0000-0000-000000000000}"/>
          </ac:picMkLst>
        </pc:picChg>
      </pc:sldChg>
      <pc:sldChg chg="addSp delSp modSp new mod">
        <pc:chgData name="Christina Byström" userId="5608b38c-1949-4da3-aea8-a5c748216de3" providerId="ADAL" clId="{C72D47C8-B38F-4ABF-B65A-C2B0B8C9C051}" dt="2026-09-18T09:12:40.505" v="2380" actId="20577"/>
        <pc:sldMkLst>
          <pc:docMk/>
          <pc:sldMk cId="1324076027" sldId="422"/>
        </pc:sldMkLst>
        <pc:spChg chg="add mod">
          <ac:chgData name="Christina Byström" userId="5608b38c-1949-4da3-aea8-a5c748216de3" providerId="ADAL" clId="{C72D47C8-B38F-4ABF-B65A-C2B0B8C9C051}" dt="2026-09-18T07:38:56.789" v="2056" actId="1076"/>
          <ac:spMkLst>
            <pc:docMk/>
            <pc:sldMk cId="1324076027" sldId="422"/>
            <ac:spMk id="5" creationId="{E12C3EA8-8E00-0116-D953-BE061B91501B}"/>
          </ac:spMkLst>
        </pc:spChg>
        <pc:spChg chg="add mod">
          <ac:chgData name="Christina Byström" userId="5608b38c-1949-4da3-aea8-a5c748216de3" providerId="ADAL" clId="{C72D47C8-B38F-4ABF-B65A-C2B0B8C9C051}" dt="2026-09-18T09:12:40.505" v="2380" actId="20577"/>
          <ac:spMkLst>
            <pc:docMk/>
            <pc:sldMk cId="1324076027" sldId="422"/>
            <ac:spMk id="7" creationId="{0F205C8D-075E-EEEB-A4AE-DBB4C54C5B7C}"/>
          </ac:spMkLst>
        </pc:spChg>
        <pc:spChg chg="add del mod">
          <ac:chgData name="Christina Byström" userId="5608b38c-1949-4da3-aea8-a5c748216de3" providerId="ADAL" clId="{C72D47C8-B38F-4ABF-B65A-C2B0B8C9C051}" dt="2026-09-18T07:36:33.759" v="2034" actId="478"/>
          <ac:spMkLst>
            <pc:docMk/>
            <pc:sldMk cId="1324076027" sldId="422"/>
            <ac:spMk id="10" creationId="{C495B77D-6F91-AD0F-3548-B025BA785AB2}"/>
          </ac:spMkLst>
        </pc:spChg>
        <pc:picChg chg="add mod">
          <ac:chgData name="Christina Byström" userId="5608b38c-1949-4da3-aea8-a5c748216de3" providerId="ADAL" clId="{C72D47C8-B38F-4ABF-B65A-C2B0B8C9C051}" dt="2026-09-18T07:39:59.906" v="2067" actId="1076"/>
          <ac:picMkLst>
            <pc:docMk/>
            <pc:sldMk cId="1324076027" sldId="422"/>
            <ac:picMk id="3" creationId="{9F6C750F-A519-C5A5-E3B3-76CB09C371BF}"/>
          </ac:picMkLst>
        </pc:picChg>
        <pc:picChg chg="add mod">
          <ac:chgData name="Christina Byström" userId="5608b38c-1949-4da3-aea8-a5c748216de3" providerId="ADAL" clId="{C72D47C8-B38F-4ABF-B65A-C2B0B8C9C051}" dt="2026-09-18T07:40:14.152" v="2069" actId="1076"/>
          <ac:picMkLst>
            <pc:docMk/>
            <pc:sldMk cId="1324076027" sldId="422"/>
            <ac:picMk id="9" creationId="{CA69923B-3F8D-F840-2AAB-E7BDC3280A9F}"/>
          </ac:picMkLst>
        </pc:picChg>
      </pc:sldChg>
      <pc:sldChg chg="addSp delSp modSp add mod">
        <pc:chgData name="Christina Byström" userId="5608b38c-1949-4da3-aea8-a5c748216de3" providerId="ADAL" clId="{C72D47C8-B38F-4ABF-B65A-C2B0B8C9C051}" dt="2026-09-18T09:13:32.347" v="2388" actId="14100"/>
        <pc:sldMkLst>
          <pc:docMk/>
          <pc:sldMk cId="1566210297" sldId="423"/>
        </pc:sldMkLst>
        <pc:spChg chg="mod">
          <ac:chgData name="Christina Byström" userId="5608b38c-1949-4da3-aea8-a5c748216de3" providerId="ADAL" clId="{C72D47C8-B38F-4ABF-B65A-C2B0B8C9C051}" dt="2026-09-18T09:13:25.186" v="2386" actId="1076"/>
          <ac:spMkLst>
            <pc:docMk/>
            <pc:sldMk cId="1566210297" sldId="423"/>
            <ac:spMk id="5" creationId="{C298056B-774C-C4C9-73DB-41534EF47C4A}"/>
          </ac:spMkLst>
        </pc:spChg>
        <pc:spChg chg="add mod">
          <ac:chgData name="Christina Byström" userId="5608b38c-1949-4da3-aea8-a5c748216de3" providerId="ADAL" clId="{C72D47C8-B38F-4ABF-B65A-C2B0B8C9C051}" dt="2026-09-18T09:13:29.005" v="2387" actId="1076"/>
          <ac:spMkLst>
            <pc:docMk/>
            <pc:sldMk cId="1566210297" sldId="423"/>
            <ac:spMk id="6" creationId="{5ADDD24B-FE13-DFC3-4B12-0C2D0224FD02}"/>
          </ac:spMkLst>
        </pc:spChg>
        <pc:spChg chg="mod">
          <ac:chgData name="Christina Byström" userId="5608b38c-1949-4da3-aea8-a5c748216de3" providerId="ADAL" clId="{C72D47C8-B38F-4ABF-B65A-C2B0B8C9C051}" dt="2026-09-18T09:13:22.748" v="2385" actId="1076"/>
          <ac:spMkLst>
            <pc:docMk/>
            <pc:sldMk cId="1566210297" sldId="423"/>
            <ac:spMk id="9" creationId="{E1551023-211D-228F-7E2F-5D6C6913977F}"/>
          </ac:spMkLst>
        </pc:spChg>
        <pc:spChg chg="add del mod">
          <ac:chgData name="Christina Byström" userId="5608b38c-1949-4da3-aea8-a5c748216de3" providerId="ADAL" clId="{C72D47C8-B38F-4ABF-B65A-C2B0B8C9C051}" dt="2026-09-18T08:30:05.662" v="2302"/>
          <ac:spMkLst>
            <pc:docMk/>
            <pc:sldMk cId="1566210297" sldId="423"/>
            <ac:spMk id="10" creationId="{0831CD48-61F3-9095-7045-A9D2170A4BC2}"/>
          </ac:spMkLst>
        </pc:spChg>
        <pc:spChg chg="del mod">
          <ac:chgData name="Christina Byström" userId="5608b38c-1949-4da3-aea8-a5c748216de3" providerId="ADAL" clId="{C72D47C8-B38F-4ABF-B65A-C2B0B8C9C051}" dt="2026-09-18T07:45:50.494" v="2085" actId="478"/>
          <ac:spMkLst>
            <pc:docMk/>
            <pc:sldMk cId="1566210297" sldId="423"/>
            <ac:spMk id="11" creationId="{A03477BC-1245-5CE8-D9B9-BE5C4930A49D}"/>
          </ac:spMkLst>
        </pc:spChg>
        <pc:picChg chg="mod">
          <ac:chgData name="Christina Byström" userId="5608b38c-1949-4da3-aea8-a5c748216de3" providerId="ADAL" clId="{C72D47C8-B38F-4ABF-B65A-C2B0B8C9C051}" dt="2026-09-18T07:45:29.797" v="2073" actId="1076"/>
          <ac:picMkLst>
            <pc:docMk/>
            <pc:sldMk cId="1566210297" sldId="423"/>
            <ac:picMk id="3" creationId="{2BB151DD-6DAB-E055-599F-264B822E4540}"/>
          </ac:picMkLst>
        </pc:picChg>
        <pc:picChg chg="del">
          <ac:chgData name="Christina Byström" userId="5608b38c-1949-4da3-aea8-a5c748216de3" providerId="ADAL" clId="{C72D47C8-B38F-4ABF-B65A-C2B0B8C9C051}" dt="2026-09-18T07:45:25.830" v="2072" actId="478"/>
          <ac:picMkLst>
            <pc:docMk/>
            <pc:sldMk cId="1566210297" sldId="423"/>
            <ac:picMk id="4" creationId="{199EF2D9-C3E7-1227-5193-90EEE55803F1}"/>
          </ac:picMkLst>
        </pc:picChg>
        <pc:picChg chg="add mod">
          <ac:chgData name="Christina Byström" userId="5608b38c-1949-4da3-aea8-a5c748216de3" providerId="ADAL" clId="{C72D47C8-B38F-4ABF-B65A-C2B0B8C9C051}" dt="2026-09-18T09:13:32.347" v="2388" actId="14100"/>
          <ac:picMkLst>
            <pc:docMk/>
            <pc:sldMk cId="1566210297" sldId="423"/>
            <ac:picMk id="8" creationId="{A97FA65D-676E-8D41-AA41-3B36B6A36FE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628A1-6026-475A-9352-351020DC986C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61AF5-E629-42EB-9D2B-BA953909A28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147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90488" y="930275"/>
            <a:ext cx="6616700" cy="3722688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685800" y="5234563"/>
            <a:ext cx="5486400" cy="360045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br>
              <a:rPr lang="sv-SE" dirty="0"/>
            </a:b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5DFDE9-167E-401D-8DCE-E87EFBB70FA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39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3B3E58-B7E3-497B-AACD-E5E4B2A72BC5}" type="slidenum">
              <a:rPr lang="sv-SE" smtClean="0"/>
              <a:pPr/>
              <a:t>2</a:t>
            </a:fld>
            <a:endParaRPr lang="sv-SE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6125"/>
            <a:ext cx="6624638" cy="3727450"/>
          </a:xfrm>
          <a:ln/>
        </p:spPr>
      </p:sp>
    </p:spTree>
    <p:extLst>
      <p:ext uri="{BB962C8B-B14F-4D97-AF65-F5344CB8AC3E}">
        <p14:creationId xmlns:p14="http://schemas.microsoft.com/office/powerpoint/2010/main" val="7302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5F86-387C-47CE-A8A9-CEA211F5E70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1681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76338"/>
            <a:ext cx="5486400" cy="3086100"/>
          </a:xfrm>
        </p:spPr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027BB-6D51-42C4-B8B7-9AD10555952E}" type="slidenum">
              <a:rPr lang="sv-SE" smtClean="0"/>
              <a:t>4</a:t>
            </a:fld>
            <a:endParaRPr lang="sv-SE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A42EA3C6-B6D9-ECC2-7A6A-8F98728484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0885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4E5F86-387C-47CE-A8A9-CEA211F5E709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8175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5F86-387C-47CE-A8A9-CEA211F5E709}" type="slidenum">
              <a:rPr lang="sv-SE" smtClean="0"/>
              <a:t>6</a:t>
            </a:fld>
            <a:endParaRPr lang="sv-SE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DDC74143-F4AC-C258-413D-1B4E7DB24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2676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D9EF6936-6F06-01DB-F3AA-8D2FC85E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798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20650" y="849313"/>
            <a:ext cx="6616700" cy="3722687"/>
          </a:xfrm>
        </p:spPr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5F86-387C-47CE-A8A9-CEA211F5E70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2526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423863" y="1347788"/>
            <a:ext cx="5961062" cy="3354387"/>
          </a:xfrm>
        </p:spPr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FF665-A7FA-4088-8A51-FC8EC6D2D0AF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0164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861AF5-E629-42EB-9D2B-BA953909A28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8561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23825" y="787400"/>
            <a:ext cx="6616700" cy="3722688"/>
          </a:xfrm>
        </p:spPr>
      </p:sp>
    </p:spTree>
    <p:extLst>
      <p:ext uri="{BB962C8B-B14F-4D97-AF65-F5344CB8AC3E}">
        <p14:creationId xmlns:p14="http://schemas.microsoft.com/office/powerpoint/2010/main" val="3323761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25413" y="377825"/>
            <a:ext cx="6613525" cy="3721100"/>
          </a:xfrm>
        </p:spPr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683E7C-BD15-4355-A32C-149EEC378D75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25043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1411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4E5F86-387C-47CE-A8A9-CEA211F5E709}" type="slidenum">
              <a:rPr lang="sv-SE" smtClean="0"/>
              <a:t>14</a:t>
            </a:fld>
            <a:endParaRPr lang="sv-SE"/>
          </a:p>
        </p:txBody>
      </p:sp>
      <p:sp>
        <p:nvSpPr>
          <p:cNvPr id="6" name="Platshållare för anteckningar 5">
            <a:extLst>
              <a:ext uri="{FF2B5EF4-FFF2-40B4-BE49-F238E27FC236}">
                <a16:creationId xmlns:a16="http://schemas.microsoft.com/office/drawing/2014/main" id="{A39BDFAB-1FBF-AAFE-E604-0892FCC9A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103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D4F5C1-BD76-4773-D481-8406780BF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81B6528-DE64-121C-A8EB-E09B4F98B1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93FD13-6E6C-B988-FD6A-BD16C874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8EC18D-0CC7-DBD4-85EE-DEB8E3C3E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356874-4503-EAAA-4C8E-BE3FED18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77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6654B-7538-4361-B55E-39C61F3B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509C50-4BE5-8DE8-E7DF-4983FA108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B25EAC-9E68-BEF4-74AC-419DCDBD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3F71CC-62D9-926D-A098-12C023362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E89EF5-7B40-459B-6089-272E9DCDA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749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808273-135D-9E28-B1E4-6CCEAE899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C0B640-969D-E584-06A4-A8A969FFB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441085-8EAD-E09E-88A4-EFB756C77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C54971-003C-BE8B-28F4-7BD859CD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192E0C-0D36-3768-703D-E886EF94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019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290DCA-33B3-8E6B-E649-8B20681F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D763F9-AA18-86F5-F13C-4CCCBFC33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0550133-0DC2-ED84-C308-A9DF093C9C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13EA85A-3BC5-3056-D8CE-5EB72D961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66F3F2B-27C5-C199-AECC-E26FCA01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C03E4BD-BA92-258F-CC3A-448CB664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04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7C41F8-EC58-8D9C-3876-AC131B40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578B93-0D1A-114D-53ED-984C360AC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7DA748-64DB-CE81-81EB-9541CB7A3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1E78CD-CA6E-5EC5-494D-1DD0C72D4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92FA90D-36A0-5360-072A-4850A3BAA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2A207F2-5191-FD18-3EF0-286AF7AE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93808EA-632A-F8EC-6D6C-232795F3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FC38CA1-6657-C542-4250-474829F22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1676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EFFCF-8980-B010-EF0E-A038877A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8F828FD-750E-EE1E-E259-F552B3C5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1CF1A4C-D85D-CF57-5CE4-12836AC04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4A3C0A-9D8A-5A84-4F63-689358A3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953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A7188E6-D456-CE97-B4D4-6562D83B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C9B10D6-2199-2751-B5EB-6ADB5FDB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4B59EC6-8C92-39F1-36B4-3F74B8F0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4051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00DF56-C81A-25E3-0822-FEB481769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BD5B317-53D5-1DFC-FB4B-D09A0D6C9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A2C14A5-B9F1-C2B0-CA53-5A8C0005D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32DC608-BBAB-815F-EF98-6EAA83C8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7664AB1-199D-B8E2-5476-29739162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BD3ABE-5EA0-ED23-408F-1869FA6B0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635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E8ABFB-7611-678E-7F80-648900F7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76EFFCF-7479-0584-34FB-AB811AB16C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F4373C0-912E-1FB0-71E3-8ED406206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25D3156-538A-6355-214C-1B08889EB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7DBE793-7433-7CC8-B590-C690B37A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41FE1D-9293-A1B2-5C80-D477BDACD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0333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06D516-ECED-F476-0128-1379CDF2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6CDB79A-8B32-E4D1-91D9-523F0F91B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61175D-7F14-FEE8-3B58-5FA08185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7D415AF-FB24-99A3-9ABB-1C5979F1A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85C373-C832-3204-B332-C72ED621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754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F00B2B7-1729-AA69-2716-0278890120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595CA0-9B38-BC92-5A78-895B617706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468FD1-52DD-78B8-0E11-30AB18DE3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1659EA-3594-82B8-A32A-29611FAC6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8ECF90-5A89-5C12-8D02-A327A191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341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1B1E865-88AE-2BFF-E0A4-AC23139E6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E6D7BBD-9B64-520D-2B6D-E84280682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D151A5-09F7-E357-45AE-9AD431A066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F262A6-8F61-42C5-9020-6EDD7B3F74ED}" type="datetimeFigureOut">
              <a:rPr lang="sv-SE" smtClean="0"/>
              <a:t>2026-09-18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6B0ED16-42C0-2086-C6DB-830F0FD8F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8C4F5B7-F81F-A998-9B6F-24ADCF72B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2BB97-C011-4262-AED9-077E22E8D5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67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5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11" Type="http://schemas.openxmlformats.org/officeDocument/2006/relationships/image" Target="../media/image17.jpg"/><Relationship Id="rId5" Type="http://schemas.openxmlformats.org/officeDocument/2006/relationships/image" Target="../media/image12.jp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8.png"/><Relationship Id="rId7" Type="http://schemas.openxmlformats.org/officeDocument/2006/relationships/image" Target="../media/image22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fif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49" y="-22850"/>
            <a:ext cx="6888623" cy="688084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F3589578-F64C-92BA-E464-8AE0F35AE70F}"/>
              </a:ext>
            </a:extLst>
          </p:cNvPr>
          <p:cNvSpPr/>
          <p:nvPr/>
        </p:nvSpPr>
        <p:spPr>
          <a:xfrm flipV="1">
            <a:off x="10498833" y="3625752"/>
            <a:ext cx="587657" cy="2961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11614031-A293-940A-F4F5-319C2B1A2BE6}"/>
              </a:ext>
            </a:extLst>
          </p:cNvPr>
          <p:cNvSpPr txBox="1"/>
          <p:nvPr/>
        </p:nvSpPr>
        <p:spPr>
          <a:xfrm>
            <a:off x="8395712" y="2795782"/>
            <a:ext cx="351663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6000" b="1" dirty="0">
                <a:cs typeface="Calibri" panose="020F0502020204030204" pitchFamily="34" charset="0"/>
              </a:rPr>
              <a:t>FBHO</a:t>
            </a:r>
            <a:br>
              <a:rPr lang="sv-SE" sz="6000" b="1" dirty="0">
                <a:cs typeface="Calibri" panose="020F0502020204030204" pitchFamily="34" charset="0"/>
              </a:rPr>
            </a:br>
            <a:r>
              <a:rPr lang="sv-SE" sz="3600" b="1" dirty="0">
                <a:cs typeface="Calibri" panose="020F0502020204030204" pitchFamily="34" charset="0"/>
              </a:rPr>
              <a:t>Folk</a:t>
            </a:r>
            <a:br>
              <a:rPr lang="sv-SE" sz="3600" b="1" dirty="0">
                <a:cs typeface="Calibri" panose="020F0502020204030204" pitchFamily="34" charset="0"/>
              </a:rPr>
            </a:br>
            <a:r>
              <a:rPr lang="sv-SE" sz="3600" b="1" dirty="0">
                <a:cs typeface="Calibri" panose="020F0502020204030204" pitchFamily="34" charset="0"/>
              </a:rPr>
              <a:t>Få medlemmar</a:t>
            </a:r>
          </a:p>
          <a:p>
            <a:r>
              <a:rPr lang="sv-SE" sz="3600" b="1" dirty="0">
                <a:cs typeface="Calibri" panose="020F0502020204030204" pitchFamily="34" charset="0"/>
              </a:rPr>
              <a:t>Framtiden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534168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23497" y="3557855"/>
            <a:ext cx="6947295" cy="1348741"/>
          </a:xfrm>
        </p:spPr>
        <p:txBody>
          <a:bodyPr>
            <a:noAutofit/>
          </a:bodyPr>
          <a:lstStyle/>
          <a:p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 erfarenhet av arbete i mångreligiös miljö. </a:t>
            </a:r>
          </a:p>
          <a:p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 låg tillhörighet till Svenska kyrkan i något av distrikten .</a:t>
            </a:r>
          </a:p>
          <a:p>
            <a:r>
              <a:rPr lang="sv-SE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vill på ett aktivt sätt arbeta med dessa frågor.</a:t>
            </a:r>
          </a:p>
          <a:p>
            <a:endParaRPr lang="sv-S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sv-SE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sv-SE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sv-SE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11" name="Rektangel 8"/>
          <p:cNvSpPr>
            <a:spLocks noChangeArrowheads="1"/>
          </p:cNvSpPr>
          <p:nvPr/>
        </p:nvSpPr>
        <p:spPr bwMode="auto">
          <a:xfrm>
            <a:off x="4023497" y="2346039"/>
            <a:ext cx="68058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sv-SE" sz="2800" b="1" dirty="0">
                <a:latin typeface="Aptos" panose="020B0004020202020204" pitchFamily="34" charset="0"/>
              </a:rPr>
              <a:t>Nätverkets medlems-</a:t>
            </a:r>
            <a:br>
              <a:rPr lang="sv-SE" sz="2800" b="1" dirty="0">
                <a:latin typeface="Aptos" panose="020B0004020202020204" pitchFamily="34" charset="0"/>
              </a:rPr>
            </a:br>
            <a:r>
              <a:rPr lang="sv-SE" sz="2800" b="1" dirty="0">
                <a:latin typeface="Aptos" panose="020B0004020202020204" pitchFamily="34" charset="0"/>
              </a:rPr>
              <a:t>församlingar och -pastorat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DCA6284-284D-A74E-4F14-B90E1825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8" t="1" r="41570" b="20454"/>
          <a:stretch>
            <a:fillRect/>
          </a:stretch>
        </p:blipFill>
        <p:spPr>
          <a:xfrm>
            <a:off x="-1" y="-76805"/>
            <a:ext cx="3292241" cy="6934805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14E695A-4528-D06C-1C9C-B607F6AA46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334" y="5632796"/>
            <a:ext cx="2373122" cy="84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1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1926" y="1569729"/>
            <a:ext cx="4985982" cy="3739487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28B76648-8A93-4D04-8F15-AE40F3B0F867}"/>
              </a:ext>
            </a:extLst>
          </p:cNvPr>
          <p:cNvSpPr txBox="1"/>
          <p:nvPr/>
        </p:nvSpPr>
        <p:spPr>
          <a:xfrm>
            <a:off x="5779578" y="946481"/>
            <a:ext cx="4269677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sv-SE" sz="3200" b="1" dirty="0">
                <a:cs typeface="Calibri" panose="020F0502020204030204" pitchFamily="34" charset="0"/>
              </a:rPr>
              <a:t>Då som nu vill vi… </a:t>
            </a:r>
            <a:br>
              <a:rPr lang="sv-SE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…reflektera kring det som sker i våra områden och kring vad som är kyrkans uppdrag i vår kontext.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…stärka en kyrkosyn som utgår ifrån ett Sverige där mångfald och rörelse präglar vardagen.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…förmedla den levda tro som växer fram i FBHO-församlingarnas vardag.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…nyansera bilden av utanförskap.</a:t>
            </a:r>
          </a:p>
          <a:p>
            <a:pPr marL="285750" indent="-285750" fontAlgn="base">
              <a:buFontTx/>
              <a:buChar char="-"/>
            </a:pPr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fontAlgn="base"/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fontAlgn="base"/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objekt 2" descr="En bild som visar utomhus, himmel, träd, byggnad&#10;&#10;AI-genererat innehåll kan vara felaktigt.">
            <a:extLst>
              <a:ext uri="{FF2B5EF4-FFF2-40B4-BE49-F238E27FC236}">
                <a16:creationId xmlns:a16="http://schemas.microsoft.com/office/drawing/2014/main" id="{51F007D4-B52E-3E0E-8D09-A5C1A21917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B39EC0C-BA7A-715D-062F-1AD45044E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9295" y="6127983"/>
            <a:ext cx="1463039" cy="52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5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0C539462-1147-284D-3087-1B72C6354EA8}"/>
              </a:ext>
            </a:extLst>
          </p:cNvPr>
          <p:cNvSpPr txBox="1"/>
          <p:nvPr/>
        </p:nvSpPr>
        <p:spPr>
          <a:xfrm>
            <a:off x="1070307" y="4734236"/>
            <a:ext cx="9689428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Nätverket bildades formellt för drygt 20 år sedan.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Initiativet togs av medarbetare och kyrkoherdar i mångfaldsförsamlingar.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Behovet var att dela tankar och erfarenheter av livet i våra församlingar.</a:t>
            </a:r>
            <a:b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7E6DC69-E1F1-D5D6-7ADA-52A009DF0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206" y="526868"/>
            <a:ext cx="7808945" cy="3728772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F76A07D-3C96-DF71-0B6F-04A28987F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968" y="5947056"/>
            <a:ext cx="1783080" cy="638313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009495E1-3BCA-5D61-8061-E31C475E0932}"/>
              </a:ext>
            </a:extLst>
          </p:cNvPr>
          <p:cNvSpPr txBox="1"/>
          <p:nvPr/>
        </p:nvSpPr>
        <p:spPr>
          <a:xfrm>
            <a:off x="1070307" y="4118573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>
                <a:cs typeface="Calibri" panose="020F0502020204030204" pitchFamily="34" charset="0"/>
              </a:rPr>
              <a:t>Hur började det?</a:t>
            </a:r>
          </a:p>
        </p:txBody>
      </p:sp>
    </p:spTree>
    <p:extLst>
      <p:ext uri="{BB962C8B-B14F-4D97-AF65-F5344CB8AC3E}">
        <p14:creationId xmlns:p14="http://schemas.microsoft.com/office/powerpoint/2010/main" val="2837478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En bild som visar gräs, utomhus, byggnad, flerfamiljshus&#10;&#10;Automatiskt genererad beskrivning">
            <a:extLst>
              <a:ext uri="{FF2B5EF4-FFF2-40B4-BE49-F238E27FC236}">
                <a16:creationId xmlns:a16="http://schemas.microsoft.com/office/drawing/2014/main" id="{EC041E34-AD3E-5C1B-0B09-2CCC21668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09728"/>
            <a:ext cx="9144000" cy="6858000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DE977FCC-C9C7-9180-63A2-A38E62DAE30D}"/>
              </a:ext>
            </a:extLst>
          </p:cNvPr>
          <p:cNvSpPr/>
          <p:nvPr/>
        </p:nvSpPr>
        <p:spPr>
          <a:xfrm>
            <a:off x="1524000" y="62198"/>
            <a:ext cx="4572000" cy="2708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B46DE32-48EF-0667-E3C0-0D6DA6E8EB92}"/>
              </a:ext>
            </a:extLst>
          </p:cNvPr>
          <p:cNvSpPr txBox="1"/>
          <p:nvPr/>
        </p:nvSpPr>
        <p:spPr>
          <a:xfrm>
            <a:off x="1728216" y="162782"/>
            <a:ext cx="490118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>
                <a:cs typeface="Calibri" panose="020F0502020204030204" pitchFamily="34" charset="0"/>
              </a:rPr>
              <a:t>Organisation</a:t>
            </a:r>
            <a:b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Två samordnare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En ordförande</a:t>
            </a:r>
            <a:b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En styrgrupp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Sensus är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30 medlemsförsamlingar och pastorat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Stift och Kyrkokansli stöttar på olika sätt</a:t>
            </a:r>
            <a:b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82EDD9C-F62B-18A7-99D5-7C1D4DA729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072" y="6144768"/>
            <a:ext cx="1169205" cy="41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63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A4770BB2-F073-499B-989C-522CBE456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405"/>
            <a:ext cx="6428446" cy="4277094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574101" y="5806444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b="1" dirty="0"/>
              <a:t>En reflektionsgemenskap. Ett sammanhang för initiativ och aktivitet. </a:t>
            </a:r>
            <a:br>
              <a:rPr lang="sv-SE" dirty="0"/>
            </a:br>
            <a:r>
              <a:rPr lang="sv-SE" b="1" dirty="0"/>
              <a:t>Del av ett nätverk i församlingsvardag </a:t>
            </a:r>
            <a:r>
              <a:rPr lang="sv-SE" dirty="0"/>
              <a:t>som präglas av lust och engagemang</a:t>
            </a:r>
          </a:p>
        </p:txBody>
      </p:sp>
      <p:sp>
        <p:nvSpPr>
          <p:cNvPr id="2" name="Rektangel 1"/>
          <p:cNvSpPr/>
          <p:nvPr/>
        </p:nvSpPr>
        <p:spPr>
          <a:xfrm>
            <a:off x="574101" y="5266841"/>
            <a:ext cx="72632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v-SE" sz="2400" b="1" dirty="0">
                <a:solidFill>
                  <a:prstClr val="black"/>
                </a:solidFill>
              </a:rPr>
              <a:t>Vad </a:t>
            </a:r>
            <a:r>
              <a:rPr lang="sv-SE" sz="2400" i="1" dirty="0">
                <a:solidFill>
                  <a:prstClr val="black"/>
                </a:solidFill>
              </a:rPr>
              <a:t>får </a:t>
            </a:r>
            <a:r>
              <a:rPr lang="sv-SE" sz="2400" b="1" dirty="0">
                <a:solidFill>
                  <a:prstClr val="black"/>
                </a:solidFill>
              </a:rPr>
              <a:t>medlemsförsamlingarna? </a:t>
            </a:r>
            <a:endParaRPr lang="sv-SE" sz="2400" dirty="0">
              <a:solidFill>
                <a:prstClr val="black"/>
              </a:solidFill>
            </a:endParaRPr>
          </a:p>
        </p:txBody>
      </p:sp>
      <p:pic>
        <p:nvPicPr>
          <p:cNvPr id="2050" name="Picture 2" descr="Beskrivning saknas.">
            <a:extLst>
              <a:ext uri="{FF2B5EF4-FFF2-40B4-BE49-F238E27FC236}">
                <a16:creationId xmlns:a16="http://schemas.microsoft.com/office/drawing/2014/main" id="{2B52372C-ADEA-B907-231C-0780EFFE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446" y="728390"/>
            <a:ext cx="5788333" cy="434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FD9CB3A-8627-971E-6AAC-BA49AD7DB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928" y="5737182"/>
            <a:ext cx="2081527" cy="7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5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391" y="241041"/>
            <a:ext cx="2869035" cy="193647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60125"/>
            <a:ext cx="3204625" cy="2337749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6200">
            <a:off x="730972" y="423433"/>
            <a:ext cx="2744179" cy="18523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760">
            <a:off x="3366613" y="805240"/>
            <a:ext cx="2460435" cy="163461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3087">
            <a:off x="8563925" y="986232"/>
            <a:ext cx="3499639" cy="2382568"/>
          </a:xfrm>
          <a:prstGeom prst="rect">
            <a:avLst/>
          </a:prstGeom>
        </p:spPr>
      </p:pic>
      <p:sp>
        <p:nvSpPr>
          <p:cNvPr id="4" name="textruta 3"/>
          <p:cNvSpPr txBox="1"/>
          <p:nvPr/>
        </p:nvSpPr>
        <p:spPr>
          <a:xfrm>
            <a:off x="5646467" y="4802198"/>
            <a:ext cx="62691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700" b="1" dirty="0"/>
              <a:t>Tillsammans/Här och Nu</a:t>
            </a:r>
            <a:br>
              <a:rPr lang="sv-SE" sz="2700" b="1" dirty="0"/>
            </a:br>
            <a:r>
              <a:rPr lang="sv-SE" sz="2700" b="1" dirty="0"/>
              <a:t> - så är vi kyrka i lokalsamhället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D3E1FD6-F975-8C5B-EE3D-4997FA93CB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544" y="6034273"/>
            <a:ext cx="1592095" cy="56994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D73EF097-DA68-01AA-AF82-F2A636CAE2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666">
            <a:off x="3144203" y="2400525"/>
            <a:ext cx="2700173" cy="183611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1C322AE9-4EFF-8586-0A34-ACF0EC72E2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492947">
            <a:off x="1966887" y="4120780"/>
            <a:ext cx="2667483" cy="1851907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97CC4E8E-D392-1D01-39BB-0D0DEF085F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512">
            <a:off x="5597341" y="2127066"/>
            <a:ext cx="3009128" cy="2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100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4109" y="3959002"/>
            <a:ext cx="3816424" cy="538988"/>
          </a:xfrm>
        </p:spPr>
        <p:txBody>
          <a:bodyPr>
            <a:noAutofit/>
          </a:bodyPr>
          <a:lstStyle/>
          <a:p>
            <a:pPr algn="l"/>
            <a:r>
              <a:rPr lang="sv-SE" sz="3200" b="1" dirty="0">
                <a:latin typeface="Calibri" panose="020F0502020204030204" pitchFamily="34" charset="0"/>
                <a:cs typeface="Calibri" panose="020F0502020204030204" pitchFamily="34" charset="0"/>
              </a:rPr>
              <a:t>Vad vi gör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5D6599C-51B5-4D06-B507-28EB8B2ED01D}"/>
              </a:ext>
            </a:extLst>
          </p:cNvPr>
          <p:cNvSpPr txBox="1"/>
          <p:nvPr/>
        </p:nvSpPr>
        <p:spPr>
          <a:xfrm>
            <a:off x="6434328" y="4425986"/>
            <a:ext cx="45365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Regionala träffar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Utvecklar metoder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Utbildar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Hemsida, FB, Nyhetsbrev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Samverkar m. vårt norska systernätverk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Skriver böcker</a:t>
            </a:r>
          </a:p>
          <a:p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A1C715A-1BE1-4E06-B55A-F37857E0EF4A}"/>
              </a:ext>
            </a:extLst>
          </p:cNvPr>
          <p:cNvSpPr txBox="1"/>
          <p:nvPr/>
        </p:nvSpPr>
        <p:spPr>
          <a:xfrm>
            <a:off x="731365" y="4497990"/>
            <a:ext cx="53283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Konferenser för medarbetare &amp; förtroendevalda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Opinionsbildar, bedriver påverkansarbete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Stöttar varandra i metod- och gudstjänstutveckling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Delar erfarenheter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Nätverkar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Forskar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60F856D-4DB7-C9EF-EF28-3AE329416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011" y="885494"/>
            <a:ext cx="1887537" cy="250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2797A0A7-811A-C8AF-83C8-7A196C8B6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494"/>
            <a:ext cx="3654458" cy="2554497"/>
          </a:xfrm>
          <a:prstGeom prst="rect">
            <a:avLst/>
          </a:prstGeom>
        </p:spPr>
      </p:pic>
      <p:grpSp>
        <p:nvGrpSpPr>
          <p:cNvPr id="9" name="Grupp 8">
            <a:extLst>
              <a:ext uri="{FF2B5EF4-FFF2-40B4-BE49-F238E27FC236}">
                <a16:creationId xmlns:a16="http://schemas.microsoft.com/office/drawing/2014/main" id="{401834E3-BAD0-D3C9-D23D-42CBEEED6BAA}"/>
              </a:ext>
            </a:extLst>
          </p:cNvPr>
          <p:cNvGrpSpPr/>
          <p:nvPr/>
        </p:nvGrpSpPr>
        <p:grpSpPr>
          <a:xfrm>
            <a:off x="9242935" y="860037"/>
            <a:ext cx="1909202" cy="2508538"/>
            <a:chOff x="6999303" y="1655157"/>
            <a:chExt cx="2270979" cy="2815258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3897C8AA-B793-EBA3-FE02-A385BC59DA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56" t="6586" r="9722" b="19214"/>
            <a:stretch/>
          </p:blipFill>
          <p:spPr>
            <a:xfrm>
              <a:off x="6999303" y="1655157"/>
              <a:ext cx="2270979" cy="2815258"/>
            </a:xfrm>
            <a:prstGeom prst="rect">
              <a:avLst/>
            </a:prstGeom>
          </p:spPr>
        </p:pic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C1B7542-32D2-6124-67E2-31930C74116B}"/>
                </a:ext>
              </a:extLst>
            </p:cNvPr>
            <p:cNvSpPr/>
            <p:nvPr/>
          </p:nvSpPr>
          <p:spPr>
            <a:xfrm>
              <a:off x="8629095" y="2201662"/>
              <a:ext cx="329466" cy="3284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schemeClr val="bg1"/>
                </a:solidFill>
              </a:endParaRPr>
            </a:p>
          </p:txBody>
        </p:sp>
      </p:grpSp>
      <p:pic>
        <p:nvPicPr>
          <p:cNvPr id="4" name="Bildobjekt 3">
            <a:extLst>
              <a:ext uri="{FF2B5EF4-FFF2-40B4-BE49-F238E27FC236}">
                <a16:creationId xmlns:a16="http://schemas.microsoft.com/office/drawing/2014/main" id="{C4696FBC-6B29-8E8C-E19F-280D00D8890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t="7955" r="1775" b="17456"/>
          <a:stretch>
            <a:fillRect/>
          </a:stretch>
        </p:blipFill>
        <p:spPr>
          <a:xfrm rot="600768">
            <a:off x="10564673" y="182390"/>
            <a:ext cx="1565494" cy="183503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C69B2BA-7B06-A7E0-48F9-90011E51DA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495" y="914641"/>
            <a:ext cx="3352479" cy="251435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7C68D74A-0D54-9008-001E-DAA09B63C0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8">
            <a:off x="9689590" y="3616132"/>
            <a:ext cx="1704635" cy="610231"/>
          </a:xfrm>
          <a:prstGeom prst="rect">
            <a:avLst/>
          </a:prstGeom>
        </p:spPr>
      </p:pic>
      <p:pic>
        <p:nvPicPr>
          <p:cNvPr id="14" name="Picture 2" descr="Til startsiden">
            <a:extLst>
              <a:ext uri="{FF2B5EF4-FFF2-40B4-BE49-F238E27FC236}">
                <a16:creationId xmlns:a16="http://schemas.microsoft.com/office/drawing/2014/main" id="{040FE277-6011-3A09-7DFA-4E813ECD4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209" y="4356453"/>
            <a:ext cx="2027770" cy="34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05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BC723397-0947-44D8-AB5F-16D8CB99A8B1}"/>
              </a:ext>
            </a:extLst>
          </p:cNvPr>
          <p:cNvSpPr txBox="1"/>
          <p:nvPr/>
        </p:nvSpPr>
        <p:spPr>
          <a:xfrm>
            <a:off x="758821" y="552058"/>
            <a:ext cx="4763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200" b="1" dirty="0"/>
              <a:t>Hur?</a:t>
            </a:r>
            <a:endParaRPr lang="sv-SE" sz="3200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C2840C7-4BE1-DD80-FCBA-272BAC97D44A}"/>
              </a:ext>
            </a:extLst>
          </p:cNvPr>
          <p:cNvSpPr txBox="1"/>
          <p:nvPr/>
        </p:nvSpPr>
        <p:spPr>
          <a:xfrm>
            <a:off x="758821" y="1164315"/>
            <a:ext cx="92622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Reflektion kring kyrkans uppdrag i samtiden/i mångfaldssamhället.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Omvärldsspaning. Känna. Känna till. Målgrupper.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Alla på tåget – alla medarbetare, förtroendevalda och ideella bär teologin.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Långsiktigt relationsarbete. Samverkan.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”Våga gå på vatten”. 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3B57DCB-ED52-6FD7-9F87-D8DDB745A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510" y="-141355"/>
            <a:ext cx="2405938" cy="861286"/>
          </a:xfrm>
          <a:prstGeom prst="rect">
            <a:avLst/>
          </a:prstGeom>
        </p:spPr>
      </p:pic>
      <p:grpSp>
        <p:nvGrpSpPr>
          <p:cNvPr id="11" name="Grupp 10">
            <a:extLst>
              <a:ext uri="{FF2B5EF4-FFF2-40B4-BE49-F238E27FC236}">
                <a16:creationId xmlns:a16="http://schemas.microsoft.com/office/drawing/2014/main" id="{656BCC70-BBFE-9669-76D1-3CC4C7F27C3A}"/>
              </a:ext>
            </a:extLst>
          </p:cNvPr>
          <p:cNvGrpSpPr/>
          <p:nvPr/>
        </p:nvGrpSpPr>
        <p:grpSpPr>
          <a:xfrm>
            <a:off x="-21336" y="2961512"/>
            <a:ext cx="11987784" cy="2791608"/>
            <a:chOff x="0" y="3394694"/>
            <a:chExt cx="11987784" cy="2791608"/>
          </a:xfrm>
        </p:grpSpPr>
        <p:pic>
          <p:nvPicPr>
            <p:cNvPr id="1040" name="Picture 16" descr="Någons bror - Botkyrka konsthall">
              <a:extLst>
                <a:ext uri="{FF2B5EF4-FFF2-40B4-BE49-F238E27FC236}">
                  <a16:creationId xmlns:a16="http://schemas.microsoft.com/office/drawing/2014/main" id="{14FFA704-56BA-0D83-A4DA-058682631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452521"/>
              <a:ext cx="4788233" cy="2700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Bildobjekt 2">
              <a:extLst>
                <a:ext uri="{FF2B5EF4-FFF2-40B4-BE49-F238E27FC236}">
                  <a16:creationId xmlns:a16="http://schemas.microsoft.com/office/drawing/2014/main" id="{DB30A382-C2E6-A721-8118-405EFB17A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80" r="10159"/>
            <a:stretch>
              <a:fillRect/>
            </a:stretch>
          </p:blipFill>
          <p:spPr>
            <a:xfrm rot="5400000">
              <a:off x="5173341" y="3177823"/>
              <a:ext cx="2707190" cy="3209545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C82D2B80-4393-A80C-10A8-7FA3FB857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5639" y="3394694"/>
              <a:ext cx="3722145" cy="27916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568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F6C750F-A519-C5A5-E3B3-76CB09C371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5138"/>
          <a:stretch>
            <a:fillRect/>
          </a:stretch>
        </p:blipFill>
        <p:spPr>
          <a:xfrm>
            <a:off x="3273552" y="1596823"/>
            <a:ext cx="9350968" cy="4305109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E12C3EA8-8E00-0116-D953-BE061B91501B}"/>
              </a:ext>
            </a:extLst>
          </p:cNvPr>
          <p:cNvSpPr txBox="1"/>
          <p:nvPr/>
        </p:nvSpPr>
        <p:spPr>
          <a:xfrm>
            <a:off x="648391" y="313328"/>
            <a:ext cx="7388352" cy="124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Årets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förnyare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Svenska Kyrkan 2018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F205C8D-075E-EEEB-A4AE-DBB4C54C5B7C}"/>
              </a:ext>
            </a:extLst>
          </p:cNvPr>
          <p:cNvSpPr/>
          <p:nvPr/>
        </p:nvSpPr>
        <p:spPr>
          <a:xfrm>
            <a:off x="648391" y="1498266"/>
            <a:ext cx="3109793" cy="4502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Framtiden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hos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oss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bidrar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till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teologi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reflektion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och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Nätverket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lyfter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mångfalden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rikedom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och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möjlighet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för kyrkan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framtidsform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och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lyfter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involverade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församlingarna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till mod och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stolthet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FBHOs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talar om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angelägen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sanning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och </a:t>
            </a:r>
            <a:b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görs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nätverket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handlar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hela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Svenska kyrkans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framtid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."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A69923B-3F8D-F840-2AAB-E7BDC3280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1" y="5971761"/>
            <a:ext cx="1619971" cy="57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7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DED49FD-1F55-AA3B-E5BE-E81ED37E1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82" y="1288353"/>
            <a:ext cx="3485288" cy="45685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5D5C4D54-5025-1A02-0846-18E7EE52E97E}"/>
              </a:ext>
            </a:extLst>
          </p:cNvPr>
          <p:cNvSpPr/>
          <p:nvPr/>
        </p:nvSpPr>
        <p:spPr>
          <a:xfrm>
            <a:off x="4294196" y="5871133"/>
            <a:ext cx="3329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b="1" dirty="0">
                <a:solidFill>
                  <a:prstClr val="black"/>
                </a:solidFill>
              </a:rPr>
              <a:t>Andreas Holmberg:</a:t>
            </a:r>
            <a:br>
              <a:rPr lang="sv-SE" sz="1600" b="1" dirty="0">
                <a:solidFill>
                  <a:prstClr val="black"/>
                </a:solidFill>
              </a:rPr>
            </a:br>
            <a:r>
              <a:rPr lang="sv-SE" sz="1600" dirty="0">
                <a:solidFill>
                  <a:prstClr val="black"/>
                </a:solidFill>
              </a:rPr>
              <a:t>Levd teologi</a:t>
            </a:r>
            <a:endParaRPr lang="sv-SE" sz="16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3407D74-31AA-0288-D603-BE2E92504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31" y="1265892"/>
            <a:ext cx="3253563" cy="453138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8E6BBF2D-75FD-8D2F-F5E5-D33BABFC8CFB}"/>
              </a:ext>
            </a:extLst>
          </p:cNvPr>
          <p:cNvSpPr/>
          <p:nvPr/>
        </p:nvSpPr>
        <p:spPr>
          <a:xfrm>
            <a:off x="871231" y="5921253"/>
            <a:ext cx="31749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b="1" dirty="0">
                <a:solidFill>
                  <a:prstClr val="black"/>
                </a:solidFill>
              </a:rPr>
              <a:t>Kristina Helgesson Kjellin: </a:t>
            </a:r>
            <a:br>
              <a:rPr lang="sv-SE" sz="1600" b="1" dirty="0">
                <a:solidFill>
                  <a:prstClr val="black"/>
                </a:solidFill>
              </a:rPr>
            </a:br>
            <a:r>
              <a:rPr lang="sv-SE" sz="1600" dirty="0">
                <a:solidFill>
                  <a:prstClr val="black"/>
                </a:solidFill>
              </a:rPr>
              <a:t>Trygga, inkluderande rum</a:t>
            </a:r>
          </a:p>
        </p:txBody>
      </p:sp>
      <p:pic>
        <p:nvPicPr>
          <p:cNvPr id="1026" name="Picture 2" descr="Lokal kyrklig identitet - Ideström‚ Jonas - Artos &amp; Norma Bokförlag">
            <a:extLst>
              <a:ext uri="{FF2B5EF4-FFF2-40B4-BE49-F238E27FC236}">
                <a16:creationId xmlns:a16="http://schemas.microsoft.com/office/drawing/2014/main" id="{1222AFA8-01ED-634B-D6B2-F07E5F6A7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556" y="1284478"/>
            <a:ext cx="3485288" cy="452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146030AD-802A-7694-741C-EFD05EE9C674}"/>
              </a:ext>
            </a:extLst>
          </p:cNvPr>
          <p:cNvSpPr txBox="1"/>
          <p:nvPr/>
        </p:nvSpPr>
        <p:spPr>
          <a:xfrm>
            <a:off x="7842557" y="5821133"/>
            <a:ext cx="35792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1600" b="1" dirty="0">
                <a:solidFill>
                  <a:prstClr val="black"/>
                </a:solidFill>
              </a:rPr>
              <a:t>Jonas </a:t>
            </a:r>
            <a:r>
              <a:rPr lang="sv-SE" sz="1600" b="1" dirty="0" err="1">
                <a:solidFill>
                  <a:prstClr val="black"/>
                </a:solidFill>
              </a:rPr>
              <a:t>Ideström</a:t>
            </a:r>
            <a:r>
              <a:rPr lang="sv-SE" sz="1600" b="1" dirty="0">
                <a:solidFill>
                  <a:prstClr val="black"/>
                </a:solidFill>
              </a:rPr>
              <a:t>: </a:t>
            </a:r>
          </a:p>
          <a:p>
            <a:pPr algn="ctr"/>
            <a:r>
              <a:rPr lang="sv-SE" sz="1600" dirty="0"/>
              <a:t>Kyrkans uttryck på lokal nivå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F6F990C-48A8-F21C-7E98-5D32106F844D}"/>
              </a:ext>
            </a:extLst>
          </p:cNvPr>
          <p:cNvSpPr txBox="1"/>
          <p:nvPr/>
        </p:nvSpPr>
        <p:spPr>
          <a:xfrm>
            <a:off x="871231" y="473948"/>
            <a:ext cx="6935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/>
              <a:t>Andras böcker om nätverket…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D5E74F8-F474-D3CD-0D65-119F3E6500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09" y="266346"/>
            <a:ext cx="1536882" cy="55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39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6" t="-1" r="14983" b="5814"/>
          <a:stretch/>
        </p:blipFill>
        <p:spPr>
          <a:xfrm>
            <a:off x="5710427" y="2591313"/>
            <a:ext cx="3521621" cy="3285226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3619">
            <a:off x="854732" y="611868"/>
            <a:ext cx="4178808" cy="5634265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827486E-3402-9EC6-3669-5095D95A33BF}"/>
              </a:ext>
            </a:extLst>
          </p:cNvPr>
          <p:cNvSpPr txBox="1"/>
          <p:nvPr/>
        </p:nvSpPr>
        <p:spPr>
          <a:xfrm>
            <a:off x="9628630" y="2802704"/>
            <a:ext cx="18745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  <a:t>”Det var modigt att vi försökte… </a:t>
            </a:r>
            <a:b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  <a:t>Det gick inte så bra, vilken skam. </a:t>
            </a:r>
            <a:b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  <a:t>Men vi måste våga. Vi måste våga misslyckas.” </a:t>
            </a:r>
            <a:b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sv-SE" sz="16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400" dirty="0">
                <a:latin typeface="Calibri" panose="020F0502020204030204" pitchFamily="34" charset="0"/>
                <a:cs typeface="Calibri" panose="020F0502020204030204" pitchFamily="34" charset="0"/>
              </a:rPr>
              <a:t>Citat ut kapitlet </a:t>
            </a:r>
            <a:br>
              <a:rPr lang="sv-SE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v-SE" sz="1400" dirty="0">
                <a:latin typeface="Calibri" panose="020F0502020204030204" pitchFamily="34" charset="0"/>
                <a:cs typeface="Calibri" panose="020F0502020204030204" pitchFamily="34" charset="0"/>
              </a:rPr>
              <a:t>”Våga gå på vatten”.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75164E5-88C7-C9DD-BD60-EE8F999E3901}"/>
              </a:ext>
            </a:extLst>
          </p:cNvPr>
          <p:cNvSpPr txBox="1"/>
          <p:nvPr/>
        </p:nvSpPr>
        <p:spPr>
          <a:xfrm>
            <a:off x="5710427" y="1150511"/>
            <a:ext cx="39182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200" b="1" dirty="0">
                <a:cs typeface="Calibri" panose="020F0502020204030204" pitchFamily="34" charset="0"/>
              </a:rPr>
              <a:t>Vår egen bok </a:t>
            </a:r>
            <a:br>
              <a:rPr lang="sv-SE" sz="3200" b="1" dirty="0">
                <a:cs typeface="Calibri" panose="020F0502020204030204" pitchFamily="34" charset="0"/>
              </a:rPr>
            </a:br>
            <a:r>
              <a:rPr lang="sv-SE" sz="3200" b="1" dirty="0">
                <a:cs typeface="Calibri" panose="020F0502020204030204" pitchFamily="34" charset="0"/>
              </a:rPr>
              <a:t>om nätverket….</a:t>
            </a:r>
            <a:endParaRPr lang="sv-SE" sz="3200" b="1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D9C40950-F774-CB4D-9437-8D2329F657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630" y="5480421"/>
            <a:ext cx="1579393" cy="56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72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BB151DD-6DAB-E055-599F-264B822E4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65" t="1298" r="40716" b="4240"/>
          <a:stretch>
            <a:fillRect/>
          </a:stretch>
        </p:blipFill>
        <p:spPr>
          <a:xfrm>
            <a:off x="1002792" y="-13902"/>
            <a:ext cx="2936608" cy="6871902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298056B-774C-C4C9-73DB-41534EF47C4A}"/>
              </a:ext>
            </a:extLst>
          </p:cNvPr>
          <p:cNvSpPr txBox="1"/>
          <p:nvPr/>
        </p:nvSpPr>
        <p:spPr>
          <a:xfrm>
            <a:off x="4692416" y="1285280"/>
            <a:ext cx="5328592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sv-SE" sz="1600" b="1" dirty="0">
                <a:solidFill>
                  <a:prstClr val="black"/>
                </a:solidFill>
                <a:latin typeface="Aptos" panose="02110004020202020204"/>
              </a:rPr>
              <a:t>Vem saknas vid ordet - ett teologiskt kunskapsmaterial. </a:t>
            </a: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Bok som bygger på utbildningskonceptet Finns det rum för mig. Skrivprocess under 2026, utgivning augusti 2027. </a:t>
            </a:r>
            <a:br>
              <a:rPr lang="sv-SE" sz="1600" b="1" dirty="0">
                <a:solidFill>
                  <a:prstClr val="black"/>
                </a:solidFill>
                <a:latin typeface="Aptos" panose="02110004020202020204"/>
              </a:rPr>
            </a:b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b="1" dirty="0">
                <a:solidFill>
                  <a:prstClr val="black"/>
                </a:solidFill>
                <a:latin typeface="Aptos" panose="02110004020202020204"/>
              </a:rPr>
              <a:t>Regionala träffar i februari 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Mälardalen: Gävle, Uppsala, Stockholm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Väst: Karlstad, Trollhättan, Borås, Göteborg, Skövde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Syd: Helsingborg, Lund, Malmö, Trelleborg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Mitt: Norrköping. Eskilstuna, Örebro, Linköping 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b="1" dirty="0" err="1">
                <a:solidFill>
                  <a:prstClr val="black"/>
                </a:solidFill>
                <a:latin typeface="Aptos" panose="02110004020202020204"/>
              </a:rPr>
              <a:t>Webinarium</a:t>
            </a:r>
            <a:r>
              <a:rPr lang="sv-SE" sz="1600" b="1" dirty="0">
                <a:solidFill>
                  <a:prstClr val="black"/>
                </a:solidFill>
                <a:latin typeface="Aptos" panose="02110004020202020204"/>
              </a:rPr>
              <a:t> 22/10 - En enda kropp</a:t>
            </a:r>
            <a:br>
              <a:rPr lang="sv-SE" sz="160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En enda kropp – hur härbärgerar vi samtal om samlevnad och HBTQI-frågor i olika tolkningstraditioner?   </a:t>
            </a:r>
          </a:p>
          <a:p>
            <a:pPr defTabSz="685800"/>
            <a:endParaRPr lang="sv-SE" sz="160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r>
              <a:rPr lang="sv-SE" sz="1600" b="1" dirty="0" err="1">
                <a:solidFill>
                  <a:prstClr val="black"/>
                </a:solidFill>
                <a:latin typeface="Aptos" panose="02110004020202020204"/>
              </a:rPr>
              <a:t>FBHOSöndag</a:t>
            </a:r>
            <a:r>
              <a:rPr lang="sv-SE" sz="1600" b="1" dirty="0">
                <a:solidFill>
                  <a:prstClr val="black"/>
                </a:solidFill>
                <a:latin typeface="Aptos" panose="02110004020202020204"/>
              </a:rPr>
              <a:t>- tex 25/10 – </a:t>
            </a:r>
            <a:r>
              <a:rPr lang="sv-SE" sz="1600" dirty="0">
                <a:solidFill>
                  <a:prstClr val="black"/>
                </a:solidFill>
                <a:latin typeface="Aptos" panose="02110004020202020204"/>
              </a:rPr>
              <a:t>med fokus på nätverket</a:t>
            </a:r>
          </a:p>
          <a:p>
            <a:pPr defTabSz="685800"/>
            <a:endParaRPr lang="sv-SE" sz="1350" dirty="0">
              <a:solidFill>
                <a:prstClr val="black"/>
              </a:solidFill>
              <a:latin typeface="Aptos" panose="02110004020202020204"/>
            </a:endParaRPr>
          </a:p>
          <a:p>
            <a:pPr defTabSz="685800"/>
            <a:endParaRPr lang="sv-SE" sz="135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1551023-211D-228F-7E2F-5D6C6913977F}"/>
              </a:ext>
            </a:extLst>
          </p:cNvPr>
          <p:cNvSpPr txBox="1"/>
          <p:nvPr/>
        </p:nvSpPr>
        <p:spPr>
          <a:xfrm>
            <a:off x="4692416" y="267268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3200" b="1" dirty="0">
                <a:solidFill>
                  <a:srgbClr val="C00000"/>
                </a:solidFill>
                <a:latin typeface="Aptos" panose="02110004020202020204"/>
              </a:rPr>
              <a:t>På gång</a:t>
            </a:r>
            <a:endParaRPr lang="sv-SE" sz="3200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ADDD24B-FE13-DFC3-4B12-0C2D0224FD02}"/>
              </a:ext>
            </a:extLst>
          </p:cNvPr>
          <p:cNvSpPr txBox="1"/>
          <p:nvPr/>
        </p:nvSpPr>
        <p:spPr>
          <a:xfrm>
            <a:off x="4692416" y="5242652"/>
            <a:ext cx="6802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sv-SE" sz="1800" b="1" dirty="0"/>
              <a:t>Hemsida: </a:t>
            </a:r>
            <a:r>
              <a:rPr lang="sv-SE" sz="1800" dirty="0"/>
              <a:t>www.svenskakyrkan.se/framtidenborhososs  </a:t>
            </a:r>
            <a:br>
              <a:rPr lang="sv-SE" sz="1800" dirty="0"/>
            </a:br>
            <a:r>
              <a:rPr lang="sv-SE" sz="1800" b="1" dirty="0"/>
              <a:t>FB</a:t>
            </a:r>
            <a:r>
              <a:rPr lang="sv-SE" sz="1800" dirty="0"/>
              <a:t>: www.facebook.com/framtidenborhososs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97FA65D-676E-8D41-AA41-3B36B6A36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945" y="5951965"/>
            <a:ext cx="1629542" cy="58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1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956959" y="735785"/>
            <a:ext cx="3931540" cy="4228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”Det kräver mod att arbeta i en FBHO-församling. Mod att stå fastgjuten i den lutherska traditionen när den ifrågasätts 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 ovänliga vindar eller av oväntade förfrågningar om liturgin. 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kräver mod att möta de svåra erfarenheterna och att inte kunna svara 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allt, vi har till och med ett ord för det - mentalt slitage. 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kräver mod att våga kasta sig ut </a:t>
            </a:r>
            <a:b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en virvel av kärlek - för det är det som kännetecknar en FBHO-församling.”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42" y="548295"/>
            <a:ext cx="4321057" cy="5761409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5956959" y="5080426"/>
            <a:ext cx="5617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Beatrice Lönnqvist, tidigare ordförande i FBHO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6AF295B-A676-0552-91B5-936A1A6AD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536" y="5830206"/>
            <a:ext cx="1682496" cy="602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14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0785fb4-7cd3-40c0-8122-f25147720244}" enabled="1" method="Standard" siteId="{3619ea90-fa6e-40bf-aa11-2d4a18ad768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677</Words>
  <Application>Microsoft Office PowerPoint</Application>
  <PresentationFormat>Bredbild</PresentationFormat>
  <Paragraphs>79</Paragraphs>
  <Slides>14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Vad vi gör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Svenska Kyrkan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Christina Byström</dc:creator>
  <cp:lastModifiedBy>Christina Byström</cp:lastModifiedBy>
  <cp:revision>2</cp:revision>
  <dcterms:created xsi:type="dcterms:W3CDTF">2024-04-18T13:11:11Z</dcterms:created>
  <dcterms:modified xsi:type="dcterms:W3CDTF">2026-09-18T09:13:32Z</dcterms:modified>
</cp:coreProperties>
</file>